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3" r:id="rId2"/>
    <p:sldId id="266" r:id="rId3"/>
    <p:sldId id="278" r:id="rId4"/>
    <p:sldId id="284" r:id="rId5"/>
    <p:sldId id="259" r:id="rId6"/>
    <p:sldId id="267" r:id="rId7"/>
    <p:sldId id="268" r:id="rId8"/>
    <p:sldId id="269" r:id="rId9"/>
    <p:sldId id="270" r:id="rId10"/>
    <p:sldId id="271" r:id="rId11"/>
    <p:sldId id="275" r:id="rId12"/>
    <p:sldId id="277" r:id="rId13"/>
    <p:sldId id="281"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CA2C289-3FCE-4C19-AC44-F6A40AFB6FA1}">
          <p14:sldIdLst>
            <p14:sldId id="283"/>
            <p14:sldId id="266"/>
            <p14:sldId id="278"/>
            <p14:sldId id="284"/>
            <p14:sldId id="259"/>
            <p14:sldId id="267"/>
            <p14:sldId id="268"/>
            <p14:sldId id="269"/>
            <p14:sldId id="270"/>
            <p14:sldId id="271"/>
            <p14:sldId id="275"/>
          </p14:sldIdLst>
        </p14:section>
        <p14:section name="Başlıksız Bölüm" id="{A196DC72-51CB-46CD-BDFB-84207B190EB4}">
          <p14:sldIdLst>
            <p14:sldId id="277"/>
            <p14:sldId id="281"/>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72287-D6CF-4830-B364-7C5478E3143B}" v="610" dt="2024-11-21T12:39:02.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842" autoAdjust="0"/>
    <p:restoredTop sz="94660"/>
  </p:normalViewPr>
  <p:slideViewPr>
    <p:cSldViewPr snapToGrid="0">
      <p:cViewPr varScale="1">
        <p:scale>
          <a:sx n="60" d="100"/>
          <a:sy n="60" d="100"/>
        </p:scale>
        <p:origin x="7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kın kaluç" userId="4ee89c7051ddca9a" providerId="LiveId" clId="{05972287-D6CF-4830-B364-7C5478E3143B}"/>
    <pc:docChg chg="custSel modSld">
      <pc:chgData name="barkın kaluç" userId="4ee89c7051ddca9a" providerId="LiveId" clId="{05972287-D6CF-4830-B364-7C5478E3143B}" dt="2024-11-21T12:41:17.424" v="699" actId="20577"/>
      <pc:docMkLst>
        <pc:docMk/>
      </pc:docMkLst>
      <pc:sldChg chg="addSp modSp mod">
        <pc:chgData name="barkın kaluç" userId="4ee89c7051ddca9a" providerId="LiveId" clId="{05972287-D6CF-4830-B364-7C5478E3143B}" dt="2024-11-21T12:39:41.996" v="640" actId="20577"/>
        <pc:sldMkLst>
          <pc:docMk/>
          <pc:sldMk cId="254115341" sldId="259"/>
        </pc:sldMkLst>
        <pc:spChg chg="mod">
          <ac:chgData name="barkın kaluç" userId="4ee89c7051ddca9a" providerId="LiveId" clId="{05972287-D6CF-4830-B364-7C5478E3143B}" dt="2024-11-21T12:39:41.996" v="640" actId="20577"/>
          <ac:spMkLst>
            <pc:docMk/>
            <pc:sldMk cId="254115341" sldId="259"/>
            <ac:spMk id="20" creationId="{E1ED85C4-C860-403B-95B1-59483F51C921}"/>
          </ac:spMkLst>
        </pc:spChg>
        <pc:picChg chg="mod">
          <ac:chgData name="barkın kaluç" userId="4ee89c7051ddca9a" providerId="LiveId" clId="{05972287-D6CF-4830-B364-7C5478E3143B}" dt="2024-11-21T12:34:10.309" v="495" actId="14100"/>
          <ac:picMkLst>
            <pc:docMk/>
            <pc:sldMk cId="254115341" sldId="259"/>
            <ac:picMk id="3" creationId="{00000000-0000-0000-0000-000000000000}"/>
          </ac:picMkLst>
        </pc:picChg>
        <pc:picChg chg="add mod">
          <ac:chgData name="barkın kaluç" userId="4ee89c7051ddca9a" providerId="LiveId" clId="{05972287-D6CF-4830-B364-7C5478E3143B}" dt="2024-11-21T12:34:10.309" v="495" actId="14100"/>
          <ac:picMkLst>
            <pc:docMk/>
            <pc:sldMk cId="254115341" sldId="259"/>
            <ac:picMk id="3074" creationId="{CD23AB4D-DE8D-951E-0FB9-2491E0A196F4}"/>
          </ac:picMkLst>
        </pc:picChg>
      </pc:sldChg>
      <pc:sldChg chg="addSp modSp">
        <pc:chgData name="barkın kaluç" userId="4ee89c7051ddca9a" providerId="LiveId" clId="{05972287-D6CF-4830-B364-7C5478E3143B}" dt="2024-11-21T12:21:37.549" v="16" actId="14100"/>
        <pc:sldMkLst>
          <pc:docMk/>
          <pc:sldMk cId="2414284862" sldId="266"/>
        </pc:sldMkLst>
        <pc:picChg chg="add mod">
          <ac:chgData name="barkın kaluç" userId="4ee89c7051ddca9a" providerId="LiveId" clId="{05972287-D6CF-4830-B364-7C5478E3143B}" dt="2024-11-21T12:20:54.120" v="9" actId="14100"/>
          <ac:picMkLst>
            <pc:docMk/>
            <pc:sldMk cId="2414284862" sldId="266"/>
            <ac:picMk id="4" creationId="{5FED0267-15E6-F297-DAAC-FF2330C9C4F8}"/>
          </ac:picMkLst>
        </pc:picChg>
        <pc:picChg chg="mod">
          <ac:chgData name="barkın kaluç" userId="4ee89c7051ddca9a" providerId="LiveId" clId="{05972287-D6CF-4830-B364-7C5478E3143B}" dt="2024-11-21T12:20:54.120" v="9" actId="14100"/>
          <ac:picMkLst>
            <pc:docMk/>
            <pc:sldMk cId="2414284862" sldId="266"/>
            <ac:picMk id="1026" creationId="{6E1EFA51-F820-9D70-42AC-E4777B209E52}"/>
          </ac:picMkLst>
        </pc:picChg>
        <pc:picChg chg="add mod">
          <ac:chgData name="barkın kaluç" userId="4ee89c7051ddca9a" providerId="LiveId" clId="{05972287-D6CF-4830-B364-7C5478E3143B}" dt="2024-11-21T12:21:37.549" v="16" actId="14100"/>
          <ac:picMkLst>
            <pc:docMk/>
            <pc:sldMk cId="2414284862" sldId="266"/>
            <ac:picMk id="1028" creationId="{C628A6DD-228A-3D21-FFCC-F4454DB0A592}"/>
          </ac:picMkLst>
        </pc:picChg>
      </pc:sldChg>
      <pc:sldChg chg="addSp modSp mod">
        <pc:chgData name="barkın kaluç" userId="4ee89c7051ddca9a" providerId="LiveId" clId="{05972287-D6CF-4830-B364-7C5478E3143B}" dt="2024-11-21T12:35:57.748" v="504" actId="1076"/>
        <pc:sldMkLst>
          <pc:docMk/>
          <pc:sldMk cId="161595230" sldId="267"/>
        </pc:sldMkLst>
        <pc:picChg chg="mod">
          <ac:chgData name="barkın kaluç" userId="4ee89c7051ddca9a" providerId="LiveId" clId="{05972287-D6CF-4830-B364-7C5478E3143B}" dt="2024-11-21T12:35:42.556" v="502" actId="14100"/>
          <ac:picMkLst>
            <pc:docMk/>
            <pc:sldMk cId="161595230" sldId="267"/>
            <ac:picMk id="4" creationId="{00000000-0000-0000-0000-000000000000}"/>
          </ac:picMkLst>
        </pc:picChg>
        <pc:picChg chg="mod">
          <ac:chgData name="barkın kaluç" userId="4ee89c7051ddca9a" providerId="LiveId" clId="{05972287-D6CF-4830-B364-7C5478E3143B}" dt="2024-11-21T12:35:47.606" v="503" actId="1076"/>
          <ac:picMkLst>
            <pc:docMk/>
            <pc:sldMk cId="161595230" sldId="267"/>
            <ac:picMk id="14" creationId="{592D7FD8-83E0-314D-3795-000C95060798}"/>
          </ac:picMkLst>
        </pc:picChg>
        <pc:picChg chg="add mod">
          <ac:chgData name="barkın kaluç" userId="4ee89c7051ddca9a" providerId="LiveId" clId="{05972287-D6CF-4830-B364-7C5478E3143B}" dt="2024-11-21T12:35:57.748" v="504" actId="1076"/>
          <ac:picMkLst>
            <pc:docMk/>
            <pc:sldMk cId="161595230" sldId="267"/>
            <ac:picMk id="4098" creationId="{87B6F8E5-CC1E-BFE5-95F7-5C24247B20F0}"/>
          </ac:picMkLst>
        </pc:picChg>
      </pc:sldChg>
      <pc:sldChg chg="addSp modSp mod">
        <pc:chgData name="barkın kaluç" userId="4ee89c7051ddca9a" providerId="LiveId" clId="{05972287-D6CF-4830-B364-7C5478E3143B}" dt="2024-11-21T12:40:05.725" v="669" actId="20577"/>
        <pc:sldMkLst>
          <pc:docMk/>
          <pc:sldMk cId="2722879040" sldId="268"/>
        </pc:sldMkLst>
        <pc:spChg chg="mod">
          <ac:chgData name="barkın kaluç" userId="4ee89c7051ddca9a" providerId="LiveId" clId="{05972287-D6CF-4830-B364-7C5478E3143B}" dt="2024-11-21T12:40:05.725" v="669" actId="20577"/>
          <ac:spMkLst>
            <pc:docMk/>
            <pc:sldMk cId="2722879040" sldId="268"/>
            <ac:spMk id="3" creationId="{E1ED85C4-C860-403B-95B1-59483F51C921}"/>
          </ac:spMkLst>
        </pc:spChg>
        <pc:picChg chg="mod">
          <ac:chgData name="barkın kaluç" userId="4ee89c7051ddca9a" providerId="LiveId" clId="{05972287-D6CF-4830-B364-7C5478E3143B}" dt="2024-11-21T12:36:59.088" v="511" actId="14100"/>
          <ac:picMkLst>
            <pc:docMk/>
            <pc:sldMk cId="2722879040" sldId="268"/>
            <ac:picMk id="4" creationId="{00000000-0000-0000-0000-000000000000}"/>
          </ac:picMkLst>
        </pc:picChg>
        <pc:picChg chg="add mod">
          <ac:chgData name="barkın kaluç" userId="4ee89c7051ddca9a" providerId="LiveId" clId="{05972287-D6CF-4830-B364-7C5478E3143B}" dt="2024-11-21T12:36:59.088" v="511" actId="14100"/>
          <ac:picMkLst>
            <pc:docMk/>
            <pc:sldMk cId="2722879040" sldId="268"/>
            <ac:picMk id="5122" creationId="{4ACF9CAA-8BF4-7A81-C270-3A17F971AA50}"/>
          </ac:picMkLst>
        </pc:picChg>
      </pc:sldChg>
      <pc:sldChg chg="addSp modSp">
        <pc:chgData name="barkın kaluç" userId="4ee89c7051ddca9a" providerId="LiveId" clId="{05972287-D6CF-4830-B364-7C5478E3143B}" dt="2024-11-21T12:37:43.635" v="516" actId="14100"/>
        <pc:sldMkLst>
          <pc:docMk/>
          <pc:sldMk cId="3908001506" sldId="269"/>
        </pc:sldMkLst>
        <pc:picChg chg="mod">
          <ac:chgData name="barkın kaluç" userId="4ee89c7051ddca9a" providerId="LiveId" clId="{05972287-D6CF-4830-B364-7C5478E3143B}" dt="2024-11-21T12:37:43.635" v="516" actId="14100"/>
          <ac:picMkLst>
            <pc:docMk/>
            <pc:sldMk cId="3908001506" sldId="269"/>
            <ac:picMk id="4" creationId="{00000000-0000-0000-0000-000000000000}"/>
          </ac:picMkLst>
        </pc:picChg>
        <pc:picChg chg="add mod">
          <ac:chgData name="barkın kaluç" userId="4ee89c7051ddca9a" providerId="LiveId" clId="{05972287-D6CF-4830-B364-7C5478E3143B}" dt="2024-11-21T12:37:43.635" v="516" actId="14100"/>
          <ac:picMkLst>
            <pc:docMk/>
            <pc:sldMk cId="3908001506" sldId="269"/>
            <ac:picMk id="6146" creationId="{AF50641E-D2FF-C374-E0B3-97FC72FC19D6}"/>
          </ac:picMkLst>
        </pc:picChg>
      </pc:sldChg>
      <pc:sldChg chg="modSp">
        <pc:chgData name="barkın kaluç" userId="4ee89c7051ddca9a" providerId="LiveId" clId="{05972287-D6CF-4830-B364-7C5478E3143B}" dt="2024-11-21T12:39:02.836" v="611" actId="20577"/>
        <pc:sldMkLst>
          <pc:docMk/>
          <pc:sldMk cId="1216408110" sldId="277"/>
        </pc:sldMkLst>
        <pc:graphicFrameChg chg="mod">
          <ac:chgData name="barkın kaluç" userId="4ee89c7051ddca9a" providerId="LiveId" clId="{05972287-D6CF-4830-B364-7C5478E3143B}" dt="2024-11-21T12:39:02.836" v="611" actId="20577"/>
          <ac:graphicFrameMkLst>
            <pc:docMk/>
            <pc:sldMk cId="1216408110" sldId="277"/>
            <ac:graphicFrameMk id="13" creationId="{1695B0D2-4C0C-4B22-BE3F-B07B63E3FBC7}"/>
          </ac:graphicFrameMkLst>
        </pc:graphicFrameChg>
      </pc:sldChg>
      <pc:sldChg chg="addSp modSp mod">
        <pc:chgData name="barkın kaluç" userId="4ee89c7051ddca9a" providerId="LiveId" clId="{05972287-D6CF-4830-B364-7C5478E3143B}" dt="2024-11-21T12:26:50.026" v="486" actId="1076"/>
        <pc:sldMkLst>
          <pc:docMk/>
          <pc:sldMk cId="1085555626" sldId="278"/>
        </pc:sldMkLst>
        <pc:spChg chg="mod">
          <ac:chgData name="barkın kaluç" userId="4ee89c7051ddca9a" providerId="LiveId" clId="{05972287-D6CF-4830-B364-7C5478E3143B}" dt="2024-11-21T12:25:30.434" v="476" actId="20577"/>
          <ac:spMkLst>
            <pc:docMk/>
            <pc:sldMk cId="1085555626" sldId="278"/>
            <ac:spMk id="2" creationId="{9EA19F9C-E846-49C6-934F-A79E8CBBB236}"/>
          </ac:spMkLst>
        </pc:spChg>
        <pc:picChg chg="mod">
          <ac:chgData name="barkın kaluç" userId="4ee89c7051ddca9a" providerId="LiveId" clId="{05972287-D6CF-4830-B364-7C5478E3143B}" dt="2024-11-21T12:26:39.911" v="485" actId="14100"/>
          <ac:picMkLst>
            <pc:docMk/>
            <pc:sldMk cId="1085555626" sldId="278"/>
            <ac:picMk id="1026" creationId="{AB0E42DF-534C-B76C-A9B2-09F020746234}"/>
          </ac:picMkLst>
        </pc:picChg>
        <pc:picChg chg="add mod">
          <ac:chgData name="barkın kaluç" userId="4ee89c7051ddca9a" providerId="LiveId" clId="{05972287-D6CF-4830-B364-7C5478E3143B}" dt="2024-11-21T12:26:50.026" v="486" actId="1076"/>
          <ac:picMkLst>
            <pc:docMk/>
            <pc:sldMk cId="1085555626" sldId="278"/>
            <ac:picMk id="2050" creationId="{E19B4EBE-F57E-45D8-605B-D9FF72636D2E}"/>
          </ac:picMkLst>
        </pc:picChg>
      </pc:sldChg>
      <pc:sldChg chg="modSp mod">
        <pc:chgData name="barkın kaluç" userId="4ee89c7051ddca9a" providerId="LiveId" clId="{05972287-D6CF-4830-B364-7C5478E3143B}" dt="2024-11-21T12:41:17.424" v="699" actId="20577"/>
        <pc:sldMkLst>
          <pc:docMk/>
          <pc:sldMk cId="921916477" sldId="281"/>
        </pc:sldMkLst>
        <pc:spChg chg="mod">
          <ac:chgData name="barkın kaluç" userId="4ee89c7051ddca9a" providerId="LiveId" clId="{05972287-D6CF-4830-B364-7C5478E3143B}" dt="2024-11-21T12:41:17.424" v="699" actId="20577"/>
          <ac:spMkLst>
            <pc:docMk/>
            <pc:sldMk cId="921916477" sldId="281"/>
            <ac:spMk id="2" creationId="{9EA19F9C-E846-49C6-934F-A79E8CBBB236}"/>
          </ac:spMkLst>
        </pc:spChg>
      </pc:sldChg>
      <pc:sldChg chg="addSp modSp">
        <pc:chgData name="barkın kaluç" userId="4ee89c7051ddca9a" providerId="LiveId" clId="{05972287-D6CF-4830-B364-7C5478E3143B}" dt="2024-11-21T12:20:01.181" v="6" actId="1076"/>
        <pc:sldMkLst>
          <pc:docMk/>
          <pc:sldMk cId="3682642039" sldId="283"/>
        </pc:sldMkLst>
        <pc:picChg chg="add mod">
          <ac:chgData name="barkın kaluç" userId="4ee89c7051ddca9a" providerId="LiveId" clId="{05972287-D6CF-4830-B364-7C5478E3143B}" dt="2024-11-21T12:20:01.181" v="6" actId="1076"/>
          <ac:picMkLst>
            <pc:docMk/>
            <pc:sldMk cId="3682642039" sldId="283"/>
            <ac:picMk id="4" creationId="{CF2265D0-F9FA-5E64-EB1C-1CFD70C75F7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6D905-E27A-49AB-81E2-DC6D25D28EF6}"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ABF6F42E-2547-4AAC-ACBC-BD7E58986CA4}">
      <dgm:prSet/>
      <dgm:spPr/>
      <dgm:t>
        <a:bodyPr/>
        <a:lstStyle/>
        <a:p>
          <a:endParaRPr lang="en-US" dirty="0"/>
        </a:p>
      </dgm:t>
    </dgm:pt>
    <dgm:pt modelId="{C46C5F9D-5EE7-4F42-B6ED-A457E983E205}" type="parTrans" cxnId="{8194B709-1596-4F1D-8E23-CDAFB15256BE}">
      <dgm:prSet/>
      <dgm:spPr/>
      <dgm:t>
        <a:bodyPr/>
        <a:lstStyle/>
        <a:p>
          <a:endParaRPr lang="en-US"/>
        </a:p>
      </dgm:t>
    </dgm:pt>
    <dgm:pt modelId="{F91EAF6C-945D-4C59-B242-CA0547551FA0}" type="sibTrans" cxnId="{8194B709-1596-4F1D-8E23-CDAFB15256BE}">
      <dgm:prSet/>
      <dgm:spPr/>
      <dgm:t>
        <a:bodyPr/>
        <a:lstStyle/>
        <a:p>
          <a:endParaRPr lang="en-US"/>
        </a:p>
      </dgm:t>
    </dgm:pt>
    <dgm:pt modelId="{770E7143-2FA4-4B6B-AD62-2F88EC12E582}">
      <dgm:prSet/>
      <dgm:spPr/>
      <dgm:t>
        <a:bodyPr/>
        <a:lstStyle/>
        <a:p>
          <a:r>
            <a:rPr lang="tr-TR" dirty="0"/>
            <a:t>Otel iç alanda merdiven ve koridorlarda harekete duyarlı dış aydınlatmalar mevcuttur.</a:t>
          </a:r>
          <a:endParaRPr lang="en-US" dirty="0"/>
        </a:p>
      </dgm:t>
    </dgm:pt>
    <dgm:pt modelId="{41175E48-BD56-4C75-B3C0-97D72315C7AB}" type="parTrans" cxnId="{927FC9A7-0554-4F2C-8290-3BCCD3ACC77D}">
      <dgm:prSet/>
      <dgm:spPr/>
      <dgm:t>
        <a:bodyPr/>
        <a:lstStyle/>
        <a:p>
          <a:endParaRPr lang="en-US"/>
        </a:p>
      </dgm:t>
    </dgm:pt>
    <dgm:pt modelId="{A048744E-04EB-41C0-8051-C49D73C52CAF}" type="sibTrans" cxnId="{927FC9A7-0554-4F2C-8290-3BCCD3ACC77D}">
      <dgm:prSet/>
      <dgm:spPr/>
      <dgm:t>
        <a:bodyPr/>
        <a:lstStyle/>
        <a:p>
          <a:endParaRPr lang="en-US"/>
        </a:p>
      </dgm:t>
    </dgm:pt>
    <dgm:pt modelId="{FA2749B6-D68A-4104-850A-6E09AA5C5DD2}">
      <dgm:prSet/>
      <dgm:spPr/>
      <dgm:t>
        <a:bodyPr/>
        <a:lstStyle/>
        <a:p>
          <a:r>
            <a:rPr lang="tr-TR" dirty="0"/>
            <a:t>Sıcak su için ve ısınma ihtiyacı için ısı pompası ve split klima mevcuttur. Henüz doğalgaz mevcut değildir ve petekler çalışmamaktadır.</a:t>
          </a:r>
          <a:endParaRPr lang="en-US" dirty="0"/>
        </a:p>
      </dgm:t>
    </dgm:pt>
    <dgm:pt modelId="{4263FF29-3889-4451-B8F4-288F7C7843DD}" type="parTrans" cxnId="{774F39B0-411D-4B3D-AF33-EAA8050AEFF2}">
      <dgm:prSet/>
      <dgm:spPr/>
      <dgm:t>
        <a:bodyPr/>
        <a:lstStyle/>
        <a:p>
          <a:endParaRPr lang="en-US"/>
        </a:p>
      </dgm:t>
    </dgm:pt>
    <dgm:pt modelId="{13091F45-C80B-47CD-9D00-A80819841C91}" type="sibTrans" cxnId="{774F39B0-411D-4B3D-AF33-EAA8050AEFF2}">
      <dgm:prSet/>
      <dgm:spPr/>
      <dgm:t>
        <a:bodyPr/>
        <a:lstStyle/>
        <a:p>
          <a:endParaRPr lang="en-US"/>
        </a:p>
      </dgm:t>
    </dgm:pt>
    <dgm:pt modelId="{382D1503-1DC8-42AF-A5E4-B7E71AB67C5F}" type="pres">
      <dgm:prSet presAssocID="{A826D905-E27A-49AB-81E2-DC6D25D28EF6}" presName="vert0" presStyleCnt="0">
        <dgm:presLayoutVars>
          <dgm:dir/>
          <dgm:animOne val="branch"/>
          <dgm:animLvl val="lvl"/>
        </dgm:presLayoutVars>
      </dgm:prSet>
      <dgm:spPr/>
    </dgm:pt>
    <dgm:pt modelId="{9307DADD-EAAB-41F5-941F-80C0B82D0488}" type="pres">
      <dgm:prSet presAssocID="{ABF6F42E-2547-4AAC-ACBC-BD7E58986CA4}" presName="thickLine" presStyleLbl="alignNode1" presStyleIdx="0" presStyleCnt="3"/>
      <dgm:spPr/>
    </dgm:pt>
    <dgm:pt modelId="{5048F47C-4348-434C-9FDE-87D53F6E49F8}" type="pres">
      <dgm:prSet presAssocID="{ABF6F42E-2547-4AAC-ACBC-BD7E58986CA4}" presName="horz1" presStyleCnt="0"/>
      <dgm:spPr/>
    </dgm:pt>
    <dgm:pt modelId="{66D320C8-DB03-4727-9037-12EEF9B29EA4}" type="pres">
      <dgm:prSet presAssocID="{ABF6F42E-2547-4AAC-ACBC-BD7E58986CA4}" presName="tx1" presStyleLbl="revTx" presStyleIdx="0" presStyleCnt="3"/>
      <dgm:spPr/>
    </dgm:pt>
    <dgm:pt modelId="{779D8093-D123-4EF9-BAB5-B55109551F24}" type="pres">
      <dgm:prSet presAssocID="{ABF6F42E-2547-4AAC-ACBC-BD7E58986CA4}" presName="vert1" presStyleCnt="0"/>
      <dgm:spPr/>
    </dgm:pt>
    <dgm:pt modelId="{4E004455-53BF-4D06-92D3-1391E6549175}" type="pres">
      <dgm:prSet presAssocID="{770E7143-2FA4-4B6B-AD62-2F88EC12E582}" presName="thickLine" presStyleLbl="alignNode1" presStyleIdx="1" presStyleCnt="3"/>
      <dgm:spPr/>
    </dgm:pt>
    <dgm:pt modelId="{44699330-E857-4C84-8331-FFA8384630E6}" type="pres">
      <dgm:prSet presAssocID="{770E7143-2FA4-4B6B-AD62-2F88EC12E582}" presName="horz1" presStyleCnt="0"/>
      <dgm:spPr/>
    </dgm:pt>
    <dgm:pt modelId="{44798E01-AF01-43A0-8A19-300CDC4CD144}" type="pres">
      <dgm:prSet presAssocID="{770E7143-2FA4-4B6B-AD62-2F88EC12E582}" presName="tx1" presStyleLbl="revTx" presStyleIdx="1" presStyleCnt="3"/>
      <dgm:spPr/>
    </dgm:pt>
    <dgm:pt modelId="{2F1326B7-1AA3-446B-AD24-23656CAF7FBB}" type="pres">
      <dgm:prSet presAssocID="{770E7143-2FA4-4B6B-AD62-2F88EC12E582}" presName="vert1" presStyleCnt="0"/>
      <dgm:spPr/>
    </dgm:pt>
    <dgm:pt modelId="{153DECB0-AB76-4345-AA8F-D30631228475}" type="pres">
      <dgm:prSet presAssocID="{FA2749B6-D68A-4104-850A-6E09AA5C5DD2}" presName="thickLine" presStyleLbl="alignNode1" presStyleIdx="2" presStyleCnt="3"/>
      <dgm:spPr/>
    </dgm:pt>
    <dgm:pt modelId="{A8077BBF-E1DC-4393-A088-B3C7CB5D1FC3}" type="pres">
      <dgm:prSet presAssocID="{FA2749B6-D68A-4104-850A-6E09AA5C5DD2}" presName="horz1" presStyleCnt="0"/>
      <dgm:spPr/>
    </dgm:pt>
    <dgm:pt modelId="{23B2AB32-92D6-406F-BB73-3B83E20B2129}" type="pres">
      <dgm:prSet presAssocID="{FA2749B6-D68A-4104-850A-6E09AA5C5DD2}" presName="tx1" presStyleLbl="revTx" presStyleIdx="2" presStyleCnt="3"/>
      <dgm:spPr/>
    </dgm:pt>
    <dgm:pt modelId="{8F8FB2B5-5684-478A-8331-931CC2BDCFBB}" type="pres">
      <dgm:prSet presAssocID="{FA2749B6-D68A-4104-850A-6E09AA5C5DD2}" presName="vert1" presStyleCnt="0"/>
      <dgm:spPr/>
    </dgm:pt>
  </dgm:ptLst>
  <dgm:cxnLst>
    <dgm:cxn modelId="{D6EBD903-3CAF-4D5C-B30A-46A1DD60EF19}" type="presOf" srcId="{FA2749B6-D68A-4104-850A-6E09AA5C5DD2}" destId="{23B2AB32-92D6-406F-BB73-3B83E20B2129}" srcOrd="0" destOrd="0" presId="urn:microsoft.com/office/officeart/2008/layout/LinedList"/>
    <dgm:cxn modelId="{8194B709-1596-4F1D-8E23-CDAFB15256BE}" srcId="{A826D905-E27A-49AB-81E2-DC6D25D28EF6}" destId="{ABF6F42E-2547-4AAC-ACBC-BD7E58986CA4}" srcOrd="0" destOrd="0" parTransId="{C46C5F9D-5EE7-4F42-B6ED-A457E983E205}" sibTransId="{F91EAF6C-945D-4C59-B242-CA0547551FA0}"/>
    <dgm:cxn modelId="{284F6531-9E80-446D-B0A1-564B4A47474E}" type="presOf" srcId="{ABF6F42E-2547-4AAC-ACBC-BD7E58986CA4}" destId="{66D320C8-DB03-4727-9037-12EEF9B29EA4}" srcOrd="0" destOrd="0" presId="urn:microsoft.com/office/officeart/2008/layout/LinedList"/>
    <dgm:cxn modelId="{E02E527B-B28E-4C4A-BCFE-C56BFB6E507C}" type="presOf" srcId="{770E7143-2FA4-4B6B-AD62-2F88EC12E582}" destId="{44798E01-AF01-43A0-8A19-300CDC4CD144}" srcOrd="0" destOrd="0" presId="urn:microsoft.com/office/officeart/2008/layout/LinedList"/>
    <dgm:cxn modelId="{927FC9A7-0554-4F2C-8290-3BCCD3ACC77D}" srcId="{A826D905-E27A-49AB-81E2-DC6D25D28EF6}" destId="{770E7143-2FA4-4B6B-AD62-2F88EC12E582}" srcOrd="1" destOrd="0" parTransId="{41175E48-BD56-4C75-B3C0-97D72315C7AB}" sibTransId="{A048744E-04EB-41C0-8051-C49D73C52CAF}"/>
    <dgm:cxn modelId="{774F39B0-411D-4B3D-AF33-EAA8050AEFF2}" srcId="{A826D905-E27A-49AB-81E2-DC6D25D28EF6}" destId="{FA2749B6-D68A-4104-850A-6E09AA5C5DD2}" srcOrd="2" destOrd="0" parTransId="{4263FF29-3889-4451-B8F4-288F7C7843DD}" sibTransId="{13091F45-C80B-47CD-9D00-A80819841C91}"/>
    <dgm:cxn modelId="{A83DC8F4-31F9-41A1-BA03-0FCCFCEEA1A6}" type="presOf" srcId="{A826D905-E27A-49AB-81E2-DC6D25D28EF6}" destId="{382D1503-1DC8-42AF-A5E4-B7E71AB67C5F}" srcOrd="0" destOrd="0" presId="urn:microsoft.com/office/officeart/2008/layout/LinedList"/>
    <dgm:cxn modelId="{933771D7-2C25-44D5-A184-F1F41ECAD34C}" type="presParOf" srcId="{382D1503-1DC8-42AF-A5E4-B7E71AB67C5F}" destId="{9307DADD-EAAB-41F5-941F-80C0B82D0488}" srcOrd="0" destOrd="0" presId="urn:microsoft.com/office/officeart/2008/layout/LinedList"/>
    <dgm:cxn modelId="{0BE38CC4-A438-421C-A3A7-B13639347F51}" type="presParOf" srcId="{382D1503-1DC8-42AF-A5E4-B7E71AB67C5F}" destId="{5048F47C-4348-434C-9FDE-87D53F6E49F8}" srcOrd="1" destOrd="0" presId="urn:microsoft.com/office/officeart/2008/layout/LinedList"/>
    <dgm:cxn modelId="{7FB93AB0-43E4-40C1-8662-33A391DA8B37}" type="presParOf" srcId="{5048F47C-4348-434C-9FDE-87D53F6E49F8}" destId="{66D320C8-DB03-4727-9037-12EEF9B29EA4}" srcOrd="0" destOrd="0" presId="urn:microsoft.com/office/officeart/2008/layout/LinedList"/>
    <dgm:cxn modelId="{D87DFADA-8E80-4585-8E37-146DBF181A92}" type="presParOf" srcId="{5048F47C-4348-434C-9FDE-87D53F6E49F8}" destId="{779D8093-D123-4EF9-BAB5-B55109551F24}" srcOrd="1" destOrd="0" presId="urn:microsoft.com/office/officeart/2008/layout/LinedList"/>
    <dgm:cxn modelId="{244605D0-ECDD-420F-A938-3D947A8F87EB}" type="presParOf" srcId="{382D1503-1DC8-42AF-A5E4-B7E71AB67C5F}" destId="{4E004455-53BF-4D06-92D3-1391E6549175}" srcOrd="2" destOrd="0" presId="urn:microsoft.com/office/officeart/2008/layout/LinedList"/>
    <dgm:cxn modelId="{463F0C5C-2638-4B2B-87D4-42DA860388AB}" type="presParOf" srcId="{382D1503-1DC8-42AF-A5E4-B7E71AB67C5F}" destId="{44699330-E857-4C84-8331-FFA8384630E6}" srcOrd="3" destOrd="0" presId="urn:microsoft.com/office/officeart/2008/layout/LinedList"/>
    <dgm:cxn modelId="{2ED155B7-77C9-433F-84BA-C219BCA34AF0}" type="presParOf" srcId="{44699330-E857-4C84-8331-FFA8384630E6}" destId="{44798E01-AF01-43A0-8A19-300CDC4CD144}" srcOrd="0" destOrd="0" presId="urn:microsoft.com/office/officeart/2008/layout/LinedList"/>
    <dgm:cxn modelId="{E59DCF44-7526-41BB-869F-950E1D8AFC6F}" type="presParOf" srcId="{44699330-E857-4C84-8331-FFA8384630E6}" destId="{2F1326B7-1AA3-446B-AD24-23656CAF7FBB}" srcOrd="1" destOrd="0" presId="urn:microsoft.com/office/officeart/2008/layout/LinedList"/>
    <dgm:cxn modelId="{BB15EF80-127E-46CD-ACE6-365F1B38907A}" type="presParOf" srcId="{382D1503-1DC8-42AF-A5E4-B7E71AB67C5F}" destId="{153DECB0-AB76-4345-AA8F-D30631228475}" srcOrd="4" destOrd="0" presId="urn:microsoft.com/office/officeart/2008/layout/LinedList"/>
    <dgm:cxn modelId="{97E255C6-CB6C-4E15-877C-F6883566C035}" type="presParOf" srcId="{382D1503-1DC8-42AF-A5E4-B7E71AB67C5F}" destId="{A8077BBF-E1DC-4393-A088-B3C7CB5D1FC3}" srcOrd="5" destOrd="0" presId="urn:microsoft.com/office/officeart/2008/layout/LinedList"/>
    <dgm:cxn modelId="{460089F2-95A0-4069-AC89-1CF6D6DA37E2}" type="presParOf" srcId="{A8077BBF-E1DC-4393-A088-B3C7CB5D1FC3}" destId="{23B2AB32-92D6-406F-BB73-3B83E20B2129}" srcOrd="0" destOrd="0" presId="urn:microsoft.com/office/officeart/2008/layout/LinedList"/>
    <dgm:cxn modelId="{1D8F0B09-37AF-4586-907D-859F22A197E8}" type="presParOf" srcId="{A8077BBF-E1DC-4393-A088-B3C7CB5D1FC3}" destId="{8F8FB2B5-5684-478A-8331-931CC2BDCFB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8C0264-2257-4675-8B52-97C170D67E4F}" type="doc">
      <dgm:prSet loTypeId="urn:microsoft.com/office/officeart/2008/layout/NameandTitleOrganizationalChart" loCatId="hierarchy" qsTypeId="urn:microsoft.com/office/officeart/2005/8/quickstyle/simple5" qsCatId="simple" csTypeId="urn:microsoft.com/office/officeart/2005/8/colors/accent1_2" csCatId="accent1" phldr="1"/>
      <dgm:spPr/>
      <dgm:t>
        <a:bodyPr/>
        <a:lstStyle/>
        <a:p>
          <a:endParaRPr lang="tr-TR"/>
        </a:p>
      </dgm:t>
    </dgm:pt>
    <dgm:pt modelId="{EE7067DD-8CE6-4E05-BA1E-C77D089F2CD2}">
      <dgm:prSet phldrT="[Text]" custT="1"/>
      <dgm:spPr/>
      <dgm:t>
        <a:bodyPr/>
        <a:lstStyle/>
        <a:p>
          <a:r>
            <a:rPr lang="en-US" sz="1600" b="1" dirty="0" err="1"/>
            <a:t>Ekip</a:t>
          </a:r>
          <a:r>
            <a:rPr lang="en-US" sz="1600" b="1" dirty="0"/>
            <a:t> </a:t>
          </a:r>
          <a:r>
            <a:rPr lang="en-US" sz="1600" b="1" dirty="0" err="1"/>
            <a:t>Lideri</a:t>
          </a:r>
          <a:endParaRPr lang="tr-TR" sz="1600" b="1" dirty="0"/>
        </a:p>
        <a:p>
          <a:r>
            <a:rPr lang="tr-TR" sz="1600" b="1" dirty="0"/>
            <a:t>Otel Müdürü</a:t>
          </a:r>
          <a:endParaRPr lang="en-US" sz="1600" b="1" dirty="0"/>
        </a:p>
      </dgm:t>
    </dgm:pt>
    <dgm:pt modelId="{1BDAAE6F-7517-47DA-9A43-1EB1E58B118E}" type="parTrans" cxnId="{0825826C-04C4-4BF1-8C14-B69BCF6910EA}">
      <dgm:prSet/>
      <dgm:spPr/>
      <dgm:t>
        <a:bodyPr/>
        <a:lstStyle/>
        <a:p>
          <a:endParaRPr lang="tr-TR"/>
        </a:p>
      </dgm:t>
    </dgm:pt>
    <dgm:pt modelId="{859141BB-D593-4DB6-955A-CF4B52205808}" type="sibTrans" cxnId="{0825826C-04C4-4BF1-8C14-B69BCF6910EA}">
      <dgm:prSet custT="1"/>
      <dgm:spPr/>
      <dgm:t>
        <a:bodyPr/>
        <a:lstStyle/>
        <a:p>
          <a:r>
            <a:rPr lang="tr-TR" sz="1600" dirty="0"/>
            <a:t>AYSU DURGUT</a:t>
          </a:r>
        </a:p>
      </dgm:t>
    </dgm:pt>
    <dgm:pt modelId="{C0F2F48D-8EB9-434E-B8C3-6880FC29E70B}">
      <dgm:prSet phldrT="[Text]" custT="1"/>
      <dgm:spPr/>
      <dgm:t>
        <a:bodyPr/>
        <a:lstStyle/>
        <a:p>
          <a:r>
            <a:rPr lang="tr-TR" sz="1600" dirty="0"/>
            <a:t>Çevre Temsilcisi</a:t>
          </a:r>
        </a:p>
      </dgm:t>
    </dgm:pt>
    <dgm:pt modelId="{E76CC754-7DC6-49D1-BE6E-056CF6D9C46A}" type="parTrans" cxnId="{6B5B03CC-69C1-4BFE-9412-4DB1E0BCEE74}">
      <dgm:prSet/>
      <dgm:spPr/>
      <dgm:t>
        <a:bodyPr/>
        <a:lstStyle/>
        <a:p>
          <a:endParaRPr lang="tr-TR"/>
        </a:p>
      </dgm:t>
    </dgm:pt>
    <dgm:pt modelId="{D87B3890-3EA1-47EF-B12A-7894D9FE4D66}" type="sibTrans" cxnId="{6B5B03CC-69C1-4BFE-9412-4DB1E0BCEE74}">
      <dgm:prSet custT="1"/>
      <dgm:spPr/>
      <dgm:t>
        <a:bodyPr/>
        <a:lstStyle/>
        <a:p>
          <a:r>
            <a:rPr lang="tr-TR" sz="1600" dirty="0"/>
            <a:t>GÖRKEM TUNA  </a:t>
          </a:r>
        </a:p>
      </dgm:t>
    </dgm:pt>
    <dgm:pt modelId="{0314F66F-5638-4119-98CA-54CE86DEF58C}">
      <dgm:prSet custT="1"/>
      <dgm:spPr/>
      <dgm:t>
        <a:bodyPr/>
        <a:lstStyle/>
        <a:p>
          <a:r>
            <a:rPr lang="tr-TR" sz="1600" dirty="0"/>
            <a:t>Misafir ve Çalışan Temsilcisi</a:t>
          </a:r>
        </a:p>
      </dgm:t>
    </dgm:pt>
    <dgm:pt modelId="{DB34210E-0D31-45F2-94E5-3EA1D52D417D}" type="parTrans" cxnId="{3A8B61D2-190E-40A2-91D4-34368CCBC319}">
      <dgm:prSet/>
      <dgm:spPr/>
      <dgm:t>
        <a:bodyPr/>
        <a:lstStyle/>
        <a:p>
          <a:endParaRPr lang="tr-TR"/>
        </a:p>
      </dgm:t>
    </dgm:pt>
    <dgm:pt modelId="{92FFD570-441D-49A3-AE12-BA69292992E3}" type="sibTrans" cxnId="{3A8B61D2-190E-40A2-91D4-34368CCBC319}">
      <dgm:prSet custT="1"/>
      <dgm:spPr/>
      <dgm:t>
        <a:bodyPr/>
        <a:lstStyle/>
        <a:p>
          <a:r>
            <a:rPr lang="tr-TR" sz="1600" dirty="0"/>
            <a:t>MEKTEM DEDE</a:t>
          </a:r>
        </a:p>
      </dgm:t>
    </dgm:pt>
    <dgm:pt modelId="{B55C173F-2C00-4EC2-88CF-60E5D8A35363}">
      <dgm:prSet custT="1"/>
      <dgm:spPr/>
      <dgm:t>
        <a:bodyPr/>
        <a:lstStyle/>
        <a:p>
          <a:r>
            <a:rPr lang="tr-TR" sz="1600" dirty="0"/>
            <a:t>Enerji Temsilcisi</a:t>
          </a:r>
        </a:p>
      </dgm:t>
    </dgm:pt>
    <dgm:pt modelId="{9A8E57BB-760F-4841-9015-3BF3E7D5759E}" type="parTrans" cxnId="{299D1F76-49A6-4B68-9FB8-F902D9F337BF}">
      <dgm:prSet/>
      <dgm:spPr/>
      <dgm:t>
        <a:bodyPr/>
        <a:lstStyle/>
        <a:p>
          <a:endParaRPr lang="en-US"/>
        </a:p>
      </dgm:t>
    </dgm:pt>
    <dgm:pt modelId="{4A336B2B-1AE9-47BD-8F81-4EDE8CC469C7}" type="sibTrans" cxnId="{299D1F76-49A6-4B68-9FB8-F902D9F337BF}">
      <dgm:prSet custT="1"/>
      <dgm:spPr/>
      <dgm:t>
        <a:bodyPr/>
        <a:lstStyle/>
        <a:p>
          <a:r>
            <a:rPr lang="tr-TR" sz="1600"/>
            <a:t>NEHİR AĞIRBASAN</a:t>
          </a:r>
          <a:endParaRPr lang="en-US" sz="1600" dirty="0"/>
        </a:p>
      </dgm:t>
    </dgm:pt>
    <dgm:pt modelId="{D7F4C0E8-B2E0-4CB2-84D3-B50CECB7BDD7}" type="pres">
      <dgm:prSet presAssocID="{DC8C0264-2257-4675-8B52-97C170D67E4F}" presName="hierChild1" presStyleCnt="0">
        <dgm:presLayoutVars>
          <dgm:orgChart val="1"/>
          <dgm:chPref val="1"/>
          <dgm:dir/>
          <dgm:animOne val="branch"/>
          <dgm:animLvl val="lvl"/>
          <dgm:resizeHandles/>
        </dgm:presLayoutVars>
      </dgm:prSet>
      <dgm:spPr/>
    </dgm:pt>
    <dgm:pt modelId="{867CB468-C261-476A-A323-0B373895060C}" type="pres">
      <dgm:prSet presAssocID="{EE7067DD-8CE6-4E05-BA1E-C77D089F2CD2}" presName="hierRoot1" presStyleCnt="0">
        <dgm:presLayoutVars>
          <dgm:hierBranch val="init"/>
        </dgm:presLayoutVars>
      </dgm:prSet>
      <dgm:spPr/>
    </dgm:pt>
    <dgm:pt modelId="{65B3F847-D20D-489D-9E97-75130BF4FEEF}" type="pres">
      <dgm:prSet presAssocID="{EE7067DD-8CE6-4E05-BA1E-C77D089F2CD2}" presName="rootComposite1" presStyleCnt="0"/>
      <dgm:spPr/>
    </dgm:pt>
    <dgm:pt modelId="{41D9B54C-3F0C-4441-81F0-50FD790FE408}" type="pres">
      <dgm:prSet presAssocID="{EE7067DD-8CE6-4E05-BA1E-C77D089F2CD2}" presName="rootText1" presStyleLbl="node0" presStyleIdx="0" presStyleCnt="1">
        <dgm:presLayoutVars>
          <dgm:chMax/>
          <dgm:chPref val="3"/>
        </dgm:presLayoutVars>
      </dgm:prSet>
      <dgm:spPr/>
    </dgm:pt>
    <dgm:pt modelId="{8AD42351-5D25-4481-A02C-5A45C1082AA2}" type="pres">
      <dgm:prSet presAssocID="{EE7067DD-8CE6-4E05-BA1E-C77D089F2CD2}" presName="titleText1" presStyleLbl="fgAcc0" presStyleIdx="0" presStyleCnt="1">
        <dgm:presLayoutVars>
          <dgm:chMax val="0"/>
          <dgm:chPref val="0"/>
        </dgm:presLayoutVars>
      </dgm:prSet>
      <dgm:spPr/>
    </dgm:pt>
    <dgm:pt modelId="{613AB4A5-13DC-41A1-9137-3D3A6362281C}" type="pres">
      <dgm:prSet presAssocID="{EE7067DD-8CE6-4E05-BA1E-C77D089F2CD2}" presName="rootConnector1" presStyleLbl="node1" presStyleIdx="0" presStyleCnt="3"/>
      <dgm:spPr/>
    </dgm:pt>
    <dgm:pt modelId="{B0DD7A2F-8968-4034-A910-639A83809576}" type="pres">
      <dgm:prSet presAssocID="{EE7067DD-8CE6-4E05-BA1E-C77D089F2CD2}" presName="hierChild2" presStyleCnt="0"/>
      <dgm:spPr/>
    </dgm:pt>
    <dgm:pt modelId="{4D175ABE-887D-4A27-9F24-4B22890205B5}" type="pres">
      <dgm:prSet presAssocID="{E76CC754-7DC6-49D1-BE6E-056CF6D9C46A}" presName="Name37" presStyleLbl="parChTrans1D2" presStyleIdx="0" presStyleCnt="3"/>
      <dgm:spPr/>
    </dgm:pt>
    <dgm:pt modelId="{199CF479-5E84-46C5-9A11-26E0851FE178}" type="pres">
      <dgm:prSet presAssocID="{C0F2F48D-8EB9-434E-B8C3-6880FC29E70B}" presName="hierRoot2" presStyleCnt="0">
        <dgm:presLayoutVars>
          <dgm:hierBranch val="init"/>
        </dgm:presLayoutVars>
      </dgm:prSet>
      <dgm:spPr/>
    </dgm:pt>
    <dgm:pt modelId="{2CF24B26-F748-47C3-897F-18B85E551209}" type="pres">
      <dgm:prSet presAssocID="{C0F2F48D-8EB9-434E-B8C3-6880FC29E70B}" presName="rootComposite" presStyleCnt="0"/>
      <dgm:spPr/>
    </dgm:pt>
    <dgm:pt modelId="{BA5FC09B-39CB-46B3-A53E-CF22E1900AFD}" type="pres">
      <dgm:prSet presAssocID="{C0F2F48D-8EB9-434E-B8C3-6880FC29E70B}" presName="rootText" presStyleLbl="node1" presStyleIdx="0" presStyleCnt="3">
        <dgm:presLayoutVars>
          <dgm:chMax/>
          <dgm:chPref val="3"/>
        </dgm:presLayoutVars>
      </dgm:prSet>
      <dgm:spPr/>
    </dgm:pt>
    <dgm:pt modelId="{C8DE0040-D531-448E-A6DB-FD8BCD2FBAF6}" type="pres">
      <dgm:prSet presAssocID="{C0F2F48D-8EB9-434E-B8C3-6880FC29E70B}" presName="titleText2" presStyleLbl="fgAcc1" presStyleIdx="0" presStyleCnt="3">
        <dgm:presLayoutVars>
          <dgm:chMax val="0"/>
          <dgm:chPref val="0"/>
        </dgm:presLayoutVars>
      </dgm:prSet>
      <dgm:spPr/>
    </dgm:pt>
    <dgm:pt modelId="{8F24BE37-38E4-4E72-9BDF-C10122264999}" type="pres">
      <dgm:prSet presAssocID="{C0F2F48D-8EB9-434E-B8C3-6880FC29E70B}" presName="rootConnector" presStyleLbl="node2" presStyleIdx="0" presStyleCnt="0"/>
      <dgm:spPr/>
    </dgm:pt>
    <dgm:pt modelId="{836F7349-8781-47E8-8CD4-F032E40D81FE}" type="pres">
      <dgm:prSet presAssocID="{C0F2F48D-8EB9-434E-B8C3-6880FC29E70B}" presName="hierChild4" presStyleCnt="0"/>
      <dgm:spPr/>
    </dgm:pt>
    <dgm:pt modelId="{FA741F29-9BEE-4B8E-8611-619E52DDE2DB}" type="pres">
      <dgm:prSet presAssocID="{C0F2F48D-8EB9-434E-B8C3-6880FC29E70B}" presName="hierChild5" presStyleCnt="0"/>
      <dgm:spPr/>
    </dgm:pt>
    <dgm:pt modelId="{D77D1AA3-309D-452B-A98A-5178254CDFAB}" type="pres">
      <dgm:prSet presAssocID="{DB34210E-0D31-45F2-94E5-3EA1D52D417D}" presName="Name37" presStyleLbl="parChTrans1D2" presStyleIdx="1" presStyleCnt="3"/>
      <dgm:spPr/>
    </dgm:pt>
    <dgm:pt modelId="{E69ACC86-09F5-4321-9066-D45C69CF1074}" type="pres">
      <dgm:prSet presAssocID="{0314F66F-5638-4119-98CA-54CE86DEF58C}" presName="hierRoot2" presStyleCnt="0">
        <dgm:presLayoutVars>
          <dgm:hierBranch val="init"/>
        </dgm:presLayoutVars>
      </dgm:prSet>
      <dgm:spPr/>
    </dgm:pt>
    <dgm:pt modelId="{0ADA934A-1277-42F3-97BF-7C4B6656359A}" type="pres">
      <dgm:prSet presAssocID="{0314F66F-5638-4119-98CA-54CE86DEF58C}" presName="rootComposite" presStyleCnt="0"/>
      <dgm:spPr/>
    </dgm:pt>
    <dgm:pt modelId="{2133E642-550F-49D8-96AA-08555454899C}" type="pres">
      <dgm:prSet presAssocID="{0314F66F-5638-4119-98CA-54CE86DEF58C}" presName="rootText" presStyleLbl="node1" presStyleIdx="1" presStyleCnt="3">
        <dgm:presLayoutVars>
          <dgm:chMax/>
          <dgm:chPref val="3"/>
        </dgm:presLayoutVars>
      </dgm:prSet>
      <dgm:spPr/>
    </dgm:pt>
    <dgm:pt modelId="{646AE69F-B453-4922-B835-DD67CB60394A}" type="pres">
      <dgm:prSet presAssocID="{0314F66F-5638-4119-98CA-54CE86DEF58C}" presName="titleText2" presStyleLbl="fgAcc1" presStyleIdx="1" presStyleCnt="3">
        <dgm:presLayoutVars>
          <dgm:chMax val="0"/>
          <dgm:chPref val="0"/>
        </dgm:presLayoutVars>
      </dgm:prSet>
      <dgm:spPr/>
    </dgm:pt>
    <dgm:pt modelId="{2EA3B0E2-6521-46D7-B9A6-2DD1B56E71F9}" type="pres">
      <dgm:prSet presAssocID="{0314F66F-5638-4119-98CA-54CE86DEF58C}" presName="rootConnector" presStyleLbl="node2" presStyleIdx="0" presStyleCnt="0"/>
      <dgm:spPr/>
    </dgm:pt>
    <dgm:pt modelId="{F6D899B3-CD27-4D21-8E79-3E67632EFF25}" type="pres">
      <dgm:prSet presAssocID="{0314F66F-5638-4119-98CA-54CE86DEF58C}" presName="hierChild4" presStyleCnt="0"/>
      <dgm:spPr/>
    </dgm:pt>
    <dgm:pt modelId="{CCCE0B12-EE27-44A9-BE8A-BC9712CD9770}" type="pres">
      <dgm:prSet presAssocID="{0314F66F-5638-4119-98CA-54CE86DEF58C}" presName="hierChild5" presStyleCnt="0"/>
      <dgm:spPr/>
    </dgm:pt>
    <dgm:pt modelId="{C91488F9-23AC-4C50-9CDC-E9FD11813891}" type="pres">
      <dgm:prSet presAssocID="{9A8E57BB-760F-4841-9015-3BF3E7D5759E}" presName="Name37" presStyleLbl="parChTrans1D2" presStyleIdx="2" presStyleCnt="3"/>
      <dgm:spPr/>
    </dgm:pt>
    <dgm:pt modelId="{BE5BA45A-17AE-4678-B0B4-C0F98449B051}" type="pres">
      <dgm:prSet presAssocID="{B55C173F-2C00-4EC2-88CF-60E5D8A35363}" presName="hierRoot2" presStyleCnt="0">
        <dgm:presLayoutVars>
          <dgm:hierBranch val="init"/>
        </dgm:presLayoutVars>
      </dgm:prSet>
      <dgm:spPr/>
    </dgm:pt>
    <dgm:pt modelId="{B8D81224-00AA-4B84-9557-EBA5AC230BE8}" type="pres">
      <dgm:prSet presAssocID="{B55C173F-2C00-4EC2-88CF-60E5D8A35363}" presName="rootComposite" presStyleCnt="0"/>
      <dgm:spPr/>
    </dgm:pt>
    <dgm:pt modelId="{C052C0DB-B284-4753-AB3F-F0264B31BAF4}" type="pres">
      <dgm:prSet presAssocID="{B55C173F-2C00-4EC2-88CF-60E5D8A35363}" presName="rootText" presStyleLbl="node1" presStyleIdx="2" presStyleCnt="3">
        <dgm:presLayoutVars>
          <dgm:chMax/>
          <dgm:chPref val="3"/>
        </dgm:presLayoutVars>
      </dgm:prSet>
      <dgm:spPr/>
    </dgm:pt>
    <dgm:pt modelId="{47AB5D4D-604A-457D-AD56-1B90A95443E1}" type="pres">
      <dgm:prSet presAssocID="{B55C173F-2C00-4EC2-88CF-60E5D8A35363}" presName="titleText2" presStyleLbl="fgAcc1" presStyleIdx="2" presStyleCnt="3">
        <dgm:presLayoutVars>
          <dgm:chMax val="0"/>
          <dgm:chPref val="0"/>
        </dgm:presLayoutVars>
      </dgm:prSet>
      <dgm:spPr/>
    </dgm:pt>
    <dgm:pt modelId="{709551CB-9F47-42E5-A031-81D26272E296}" type="pres">
      <dgm:prSet presAssocID="{B55C173F-2C00-4EC2-88CF-60E5D8A35363}" presName="rootConnector" presStyleLbl="node2" presStyleIdx="0" presStyleCnt="0"/>
      <dgm:spPr/>
    </dgm:pt>
    <dgm:pt modelId="{9849D5E2-B19A-4D2D-BE15-AC8D08F0A25E}" type="pres">
      <dgm:prSet presAssocID="{B55C173F-2C00-4EC2-88CF-60E5D8A35363}" presName="hierChild4" presStyleCnt="0"/>
      <dgm:spPr/>
    </dgm:pt>
    <dgm:pt modelId="{7869A0F0-0368-4238-B1DF-0CE51D55EFB8}" type="pres">
      <dgm:prSet presAssocID="{B55C173F-2C00-4EC2-88CF-60E5D8A35363}" presName="hierChild5" presStyleCnt="0"/>
      <dgm:spPr/>
    </dgm:pt>
    <dgm:pt modelId="{4A815612-D5BA-402E-9C7D-A5A474812CC7}" type="pres">
      <dgm:prSet presAssocID="{EE7067DD-8CE6-4E05-BA1E-C77D089F2CD2}" presName="hierChild3" presStyleCnt="0"/>
      <dgm:spPr/>
    </dgm:pt>
  </dgm:ptLst>
  <dgm:cxnLst>
    <dgm:cxn modelId="{571D1D04-E821-4110-A533-F9F76F22A484}" type="presOf" srcId="{EE7067DD-8CE6-4E05-BA1E-C77D089F2CD2}" destId="{613AB4A5-13DC-41A1-9137-3D3A6362281C}" srcOrd="1" destOrd="0" presId="urn:microsoft.com/office/officeart/2008/layout/NameandTitleOrganizationalChart"/>
    <dgm:cxn modelId="{67251109-9DCD-4C80-8C48-5AFF524771F0}" type="presOf" srcId="{859141BB-D593-4DB6-955A-CF4B52205808}" destId="{8AD42351-5D25-4481-A02C-5A45C1082AA2}" srcOrd="0" destOrd="0" presId="urn:microsoft.com/office/officeart/2008/layout/NameandTitleOrganizationalChart"/>
    <dgm:cxn modelId="{06FD7F20-F375-4870-8E79-CAEE91E8EB85}" type="presOf" srcId="{C0F2F48D-8EB9-434E-B8C3-6880FC29E70B}" destId="{BA5FC09B-39CB-46B3-A53E-CF22E1900AFD}" srcOrd="0" destOrd="0" presId="urn:microsoft.com/office/officeart/2008/layout/NameandTitleOrganizationalChart"/>
    <dgm:cxn modelId="{3540DB22-1D34-4FB1-95C5-9E846721A199}" type="presOf" srcId="{0314F66F-5638-4119-98CA-54CE86DEF58C}" destId="{2EA3B0E2-6521-46D7-B9A6-2DD1B56E71F9}" srcOrd="1" destOrd="0" presId="urn:microsoft.com/office/officeart/2008/layout/NameandTitleOrganizationalChart"/>
    <dgm:cxn modelId="{A2169B30-1501-4F57-8A97-EA3A8CE46464}" type="presOf" srcId="{9A8E57BB-760F-4841-9015-3BF3E7D5759E}" destId="{C91488F9-23AC-4C50-9CDC-E9FD11813891}" srcOrd="0" destOrd="0" presId="urn:microsoft.com/office/officeart/2008/layout/NameandTitleOrganizationalChart"/>
    <dgm:cxn modelId="{1702F661-23E2-430D-88E6-47B5B8527B97}" type="presOf" srcId="{DB34210E-0D31-45F2-94E5-3EA1D52D417D}" destId="{D77D1AA3-309D-452B-A98A-5178254CDFAB}" srcOrd="0" destOrd="0" presId="urn:microsoft.com/office/officeart/2008/layout/NameandTitleOrganizationalChart"/>
    <dgm:cxn modelId="{74E10367-21FA-430C-866D-E2844DDF4447}" type="presOf" srcId="{EE7067DD-8CE6-4E05-BA1E-C77D089F2CD2}" destId="{41D9B54C-3F0C-4441-81F0-50FD790FE408}" srcOrd="0" destOrd="0" presId="urn:microsoft.com/office/officeart/2008/layout/NameandTitleOrganizationalChart"/>
    <dgm:cxn modelId="{F7404A69-E1F1-4E8A-96E5-102FE046B945}" type="presOf" srcId="{0314F66F-5638-4119-98CA-54CE86DEF58C}" destId="{2133E642-550F-49D8-96AA-08555454899C}" srcOrd="0" destOrd="0" presId="urn:microsoft.com/office/officeart/2008/layout/NameandTitleOrganizationalChart"/>
    <dgm:cxn modelId="{2D06186A-EFE7-4298-B87D-3F2FA5EE2B4A}" type="presOf" srcId="{4A336B2B-1AE9-47BD-8F81-4EDE8CC469C7}" destId="{47AB5D4D-604A-457D-AD56-1B90A95443E1}" srcOrd="0" destOrd="0" presId="urn:microsoft.com/office/officeart/2008/layout/NameandTitleOrganizationalChart"/>
    <dgm:cxn modelId="{0825826C-04C4-4BF1-8C14-B69BCF6910EA}" srcId="{DC8C0264-2257-4675-8B52-97C170D67E4F}" destId="{EE7067DD-8CE6-4E05-BA1E-C77D089F2CD2}" srcOrd="0" destOrd="0" parTransId="{1BDAAE6F-7517-47DA-9A43-1EB1E58B118E}" sibTransId="{859141BB-D593-4DB6-955A-CF4B52205808}"/>
    <dgm:cxn modelId="{780E924E-00E0-48A5-A7B4-0F662A18B10C}" type="presOf" srcId="{E76CC754-7DC6-49D1-BE6E-056CF6D9C46A}" destId="{4D175ABE-887D-4A27-9F24-4B22890205B5}" srcOrd="0" destOrd="0" presId="urn:microsoft.com/office/officeart/2008/layout/NameandTitleOrganizationalChart"/>
    <dgm:cxn modelId="{88864072-8465-4014-B3BE-AE87705C24E4}" type="presOf" srcId="{B55C173F-2C00-4EC2-88CF-60E5D8A35363}" destId="{C052C0DB-B284-4753-AB3F-F0264B31BAF4}" srcOrd="0" destOrd="0" presId="urn:microsoft.com/office/officeart/2008/layout/NameandTitleOrganizationalChart"/>
    <dgm:cxn modelId="{299D1F76-49A6-4B68-9FB8-F902D9F337BF}" srcId="{EE7067DD-8CE6-4E05-BA1E-C77D089F2CD2}" destId="{B55C173F-2C00-4EC2-88CF-60E5D8A35363}" srcOrd="2" destOrd="0" parTransId="{9A8E57BB-760F-4841-9015-3BF3E7D5759E}" sibTransId="{4A336B2B-1AE9-47BD-8F81-4EDE8CC469C7}"/>
    <dgm:cxn modelId="{C95F6776-56B2-41A3-B8AC-1894EBC5AD4B}" type="presOf" srcId="{B55C173F-2C00-4EC2-88CF-60E5D8A35363}" destId="{709551CB-9F47-42E5-A031-81D26272E296}" srcOrd="1" destOrd="0" presId="urn:microsoft.com/office/officeart/2008/layout/NameandTitleOrganizationalChart"/>
    <dgm:cxn modelId="{6B5B03CC-69C1-4BFE-9412-4DB1E0BCEE74}" srcId="{EE7067DD-8CE6-4E05-BA1E-C77D089F2CD2}" destId="{C0F2F48D-8EB9-434E-B8C3-6880FC29E70B}" srcOrd="0" destOrd="0" parTransId="{E76CC754-7DC6-49D1-BE6E-056CF6D9C46A}" sibTransId="{D87B3890-3EA1-47EF-B12A-7894D9FE4D66}"/>
    <dgm:cxn modelId="{506928CD-57AF-4909-980E-9BBF7A609BE0}" type="presOf" srcId="{D87B3890-3EA1-47EF-B12A-7894D9FE4D66}" destId="{C8DE0040-D531-448E-A6DB-FD8BCD2FBAF6}" srcOrd="0" destOrd="0" presId="urn:microsoft.com/office/officeart/2008/layout/NameandTitleOrganizationalChart"/>
    <dgm:cxn modelId="{26D60FD0-116C-417A-8FE9-9D448BB7C149}" type="presOf" srcId="{DC8C0264-2257-4675-8B52-97C170D67E4F}" destId="{D7F4C0E8-B2E0-4CB2-84D3-B50CECB7BDD7}" srcOrd="0" destOrd="0" presId="urn:microsoft.com/office/officeart/2008/layout/NameandTitleOrganizationalChart"/>
    <dgm:cxn modelId="{3A8B61D2-190E-40A2-91D4-34368CCBC319}" srcId="{EE7067DD-8CE6-4E05-BA1E-C77D089F2CD2}" destId="{0314F66F-5638-4119-98CA-54CE86DEF58C}" srcOrd="1" destOrd="0" parTransId="{DB34210E-0D31-45F2-94E5-3EA1D52D417D}" sibTransId="{92FFD570-441D-49A3-AE12-BA69292992E3}"/>
    <dgm:cxn modelId="{D1C46CE8-1C6C-48A2-905A-E2B126C58DDE}" type="presOf" srcId="{92FFD570-441D-49A3-AE12-BA69292992E3}" destId="{646AE69F-B453-4922-B835-DD67CB60394A}" srcOrd="0" destOrd="0" presId="urn:microsoft.com/office/officeart/2008/layout/NameandTitleOrganizationalChart"/>
    <dgm:cxn modelId="{156DD1FE-EA81-47D1-8DB1-93C091A2ADBF}" type="presOf" srcId="{C0F2F48D-8EB9-434E-B8C3-6880FC29E70B}" destId="{8F24BE37-38E4-4E72-9BDF-C10122264999}" srcOrd="1" destOrd="0" presId="urn:microsoft.com/office/officeart/2008/layout/NameandTitleOrganizationalChart"/>
    <dgm:cxn modelId="{6AF8EE29-042C-4088-8E06-625F8E7E8E32}" type="presParOf" srcId="{D7F4C0E8-B2E0-4CB2-84D3-B50CECB7BDD7}" destId="{867CB468-C261-476A-A323-0B373895060C}" srcOrd="0" destOrd="0" presId="urn:microsoft.com/office/officeart/2008/layout/NameandTitleOrganizationalChart"/>
    <dgm:cxn modelId="{4AE33BAC-2045-4C2A-A012-E1FD559EBBEB}" type="presParOf" srcId="{867CB468-C261-476A-A323-0B373895060C}" destId="{65B3F847-D20D-489D-9E97-75130BF4FEEF}" srcOrd="0" destOrd="0" presId="urn:microsoft.com/office/officeart/2008/layout/NameandTitleOrganizationalChart"/>
    <dgm:cxn modelId="{2F21379D-A715-48D1-ABC9-BB23FFB374B4}" type="presParOf" srcId="{65B3F847-D20D-489D-9E97-75130BF4FEEF}" destId="{41D9B54C-3F0C-4441-81F0-50FD790FE408}" srcOrd="0" destOrd="0" presId="urn:microsoft.com/office/officeart/2008/layout/NameandTitleOrganizationalChart"/>
    <dgm:cxn modelId="{6F9030C0-BCCD-4967-8A18-3564A1E5F848}" type="presParOf" srcId="{65B3F847-D20D-489D-9E97-75130BF4FEEF}" destId="{8AD42351-5D25-4481-A02C-5A45C1082AA2}" srcOrd="1" destOrd="0" presId="urn:microsoft.com/office/officeart/2008/layout/NameandTitleOrganizationalChart"/>
    <dgm:cxn modelId="{31F57D08-373F-4C51-B6C0-7E37ADA5A14D}" type="presParOf" srcId="{65B3F847-D20D-489D-9E97-75130BF4FEEF}" destId="{613AB4A5-13DC-41A1-9137-3D3A6362281C}" srcOrd="2" destOrd="0" presId="urn:microsoft.com/office/officeart/2008/layout/NameandTitleOrganizationalChart"/>
    <dgm:cxn modelId="{3AD26665-ECE1-4425-BC6B-B3DF72643882}" type="presParOf" srcId="{867CB468-C261-476A-A323-0B373895060C}" destId="{B0DD7A2F-8968-4034-A910-639A83809576}" srcOrd="1" destOrd="0" presId="urn:microsoft.com/office/officeart/2008/layout/NameandTitleOrganizationalChart"/>
    <dgm:cxn modelId="{ADA9D0A4-4E93-44F7-A659-95315F2F1B66}" type="presParOf" srcId="{B0DD7A2F-8968-4034-A910-639A83809576}" destId="{4D175ABE-887D-4A27-9F24-4B22890205B5}" srcOrd="0" destOrd="0" presId="urn:microsoft.com/office/officeart/2008/layout/NameandTitleOrganizationalChart"/>
    <dgm:cxn modelId="{7550291B-09A4-4300-8FBF-C9D6B072A200}" type="presParOf" srcId="{B0DD7A2F-8968-4034-A910-639A83809576}" destId="{199CF479-5E84-46C5-9A11-26E0851FE178}" srcOrd="1" destOrd="0" presId="urn:microsoft.com/office/officeart/2008/layout/NameandTitleOrganizationalChart"/>
    <dgm:cxn modelId="{7825400B-E7DB-4815-B20D-5C090E16A4F7}" type="presParOf" srcId="{199CF479-5E84-46C5-9A11-26E0851FE178}" destId="{2CF24B26-F748-47C3-897F-18B85E551209}" srcOrd="0" destOrd="0" presId="urn:microsoft.com/office/officeart/2008/layout/NameandTitleOrganizationalChart"/>
    <dgm:cxn modelId="{160621ED-98D4-436D-80DD-8FA9EC1D836A}" type="presParOf" srcId="{2CF24B26-F748-47C3-897F-18B85E551209}" destId="{BA5FC09B-39CB-46B3-A53E-CF22E1900AFD}" srcOrd="0" destOrd="0" presId="urn:microsoft.com/office/officeart/2008/layout/NameandTitleOrganizationalChart"/>
    <dgm:cxn modelId="{60320C0C-258F-4D41-AA7A-C63F5E51CFC0}" type="presParOf" srcId="{2CF24B26-F748-47C3-897F-18B85E551209}" destId="{C8DE0040-D531-448E-A6DB-FD8BCD2FBAF6}" srcOrd="1" destOrd="0" presId="urn:microsoft.com/office/officeart/2008/layout/NameandTitleOrganizationalChart"/>
    <dgm:cxn modelId="{38591248-30A1-4905-A2AD-4F968BB3C444}" type="presParOf" srcId="{2CF24B26-F748-47C3-897F-18B85E551209}" destId="{8F24BE37-38E4-4E72-9BDF-C10122264999}" srcOrd="2" destOrd="0" presId="urn:microsoft.com/office/officeart/2008/layout/NameandTitleOrganizationalChart"/>
    <dgm:cxn modelId="{654F7A35-3B7B-4EFB-8BAE-9F66844C5778}" type="presParOf" srcId="{199CF479-5E84-46C5-9A11-26E0851FE178}" destId="{836F7349-8781-47E8-8CD4-F032E40D81FE}" srcOrd="1" destOrd="0" presId="urn:microsoft.com/office/officeart/2008/layout/NameandTitleOrganizationalChart"/>
    <dgm:cxn modelId="{41925740-314D-4988-96FD-D4555A5B8B40}" type="presParOf" srcId="{199CF479-5E84-46C5-9A11-26E0851FE178}" destId="{FA741F29-9BEE-4B8E-8611-619E52DDE2DB}" srcOrd="2" destOrd="0" presId="urn:microsoft.com/office/officeart/2008/layout/NameandTitleOrganizationalChart"/>
    <dgm:cxn modelId="{EDB6A2E8-19A7-4250-9A39-D433B4092BB6}" type="presParOf" srcId="{B0DD7A2F-8968-4034-A910-639A83809576}" destId="{D77D1AA3-309D-452B-A98A-5178254CDFAB}" srcOrd="2" destOrd="0" presId="urn:microsoft.com/office/officeart/2008/layout/NameandTitleOrganizationalChart"/>
    <dgm:cxn modelId="{D6F820FA-74A6-4958-BF11-899A11B7062F}" type="presParOf" srcId="{B0DD7A2F-8968-4034-A910-639A83809576}" destId="{E69ACC86-09F5-4321-9066-D45C69CF1074}" srcOrd="3" destOrd="0" presId="urn:microsoft.com/office/officeart/2008/layout/NameandTitleOrganizationalChart"/>
    <dgm:cxn modelId="{7594BC6C-5FE3-4120-A59C-4C86B0390058}" type="presParOf" srcId="{E69ACC86-09F5-4321-9066-D45C69CF1074}" destId="{0ADA934A-1277-42F3-97BF-7C4B6656359A}" srcOrd="0" destOrd="0" presId="urn:microsoft.com/office/officeart/2008/layout/NameandTitleOrganizationalChart"/>
    <dgm:cxn modelId="{2BB5B204-0747-4644-9BA2-9A93F9C4A095}" type="presParOf" srcId="{0ADA934A-1277-42F3-97BF-7C4B6656359A}" destId="{2133E642-550F-49D8-96AA-08555454899C}" srcOrd="0" destOrd="0" presId="urn:microsoft.com/office/officeart/2008/layout/NameandTitleOrganizationalChart"/>
    <dgm:cxn modelId="{2478990C-5AA3-4139-8970-D816C5A6FE22}" type="presParOf" srcId="{0ADA934A-1277-42F3-97BF-7C4B6656359A}" destId="{646AE69F-B453-4922-B835-DD67CB60394A}" srcOrd="1" destOrd="0" presId="urn:microsoft.com/office/officeart/2008/layout/NameandTitleOrganizationalChart"/>
    <dgm:cxn modelId="{5E2C4252-A621-4B19-93D2-A5E9EF1D38B8}" type="presParOf" srcId="{0ADA934A-1277-42F3-97BF-7C4B6656359A}" destId="{2EA3B0E2-6521-46D7-B9A6-2DD1B56E71F9}" srcOrd="2" destOrd="0" presId="urn:microsoft.com/office/officeart/2008/layout/NameandTitleOrganizationalChart"/>
    <dgm:cxn modelId="{5F98253A-F685-4633-9070-B49297AF197B}" type="presParOf" srcId="{E69ACC86-09F5-4321-9066-D45C69CF1074}" destId="{F6D899B3-CD27-4D21-8E79-3E67632EFF25}" srcOrd="1" destOrd="0" presId="urn:microsoft.com/office/officeart/2008/layout/NameandTitleOrganizationalChart"/>
    <dgm:cxn modelId="{3686E593-FF32-43A9-B98D-8A99560580DB}" type="presParOf" srcId="{E69ACC86-09F5-4321-9066-D45C69CF1074}" destId="{CCCE0B12-EE27-44A9-BE8A-BC9712CD9770}" srcOrd="2" destOrd="0" presId="urn:microsoft.com/office/officeart/2008/layout/NameandTitleOrganizationalChart"/>
    <dgm:cxn modelId="{CD2C9796-FD47-4FE1-ABC2-298C79F5FF1D}" type="presParOf" srcId="{B0DD7A2F-8968-4034-A910-639A83809576}" destId="{C91488F9-23AC-4C50-9CDC-E9FD11813891}" srcOrd="4" destOrd="0" presId="urn:microsoft.com/office/officeart/2008/layout/NameandTitleOrganizationalChart"/>
    <dgm:cxn modelId="{78C46FC0-5487-4FDD-ACF6-F63F99305EB0}" type="presParOf" srcId="{B0DD7A2F-8968-4034-A910-639A83809576}" destId="{BE5BA45A-17AE-4678-B0B4-C0F98449B051}" srcOrd="5" destOrd="0" presId="urn:microsoft.com/office/officeart/2008/layout/NameandTitleOrganizationalChart"/>
    <dgm:cxn modelId="{4CF8DE85-A083-4CC6-917A-3C3C13ADBFBD}" type="presParOf" srcId="{BE5BA45A-17AE-4678-B0B4-C0F98449B051}" destId="{B8D81224-00AA-4B84-9557-EBA5AC230BE8}" srcOrd="0" destOrd="0" presId="urn:microsoft.com/office/officeart/2008/layout/NameandTitleOrganizationalChart"/>
    <dgm:cxn modelId="{FD675E42-40A0-419A-BC05-2480B6F91A5D}" type="presParOf" srcId="{B8D81224-00AA-4B84-9557-EBA5AC230BE8}" destId="{C052C0DB-B284-4753-AB3F-F0264B31BAF4}" srcOrd="0" destOrd="0" presId="urn:microsoft.com/office/officeart/2008/layout/NameandTitleOrganizationalChart"/>
    <dgm:cxn modelId="{72841A2A-AF20-47F7-9EC5-FB6C7612850D}" type="presParOf" srcId="{B8D81224-00AA-4B84-9557-EBA5AC230BE8}" destId="{47AB5D4D-604A-457D-AD56-1B90A95443E1}" srcOrd="1" destOrd="0" presId="urn:microsoft.com/office/officeart/2008/layout/NameandTitleOrganizationalChart"/>
    <dgm:cxn modelId="{D062562B-3F46-4D3C-A685-E26A2A312AF3}" type="presParOf" srcId="{B8D81224-00AA-4B84-9557-EBA5AC230BE8}" destId="{709551CB-9F47-42E5-A031-81D26272E296}" srcOrd="2" destOrd="0" presId="urn:microsoft.com/office/officeart/2008/layout/NameandTitleOrganizationalChart"/>
    <dgm:cxn modelId="{E0D337B0-6E4D-4934-B8F3-C973EFF192E7}" type="presParOf" srcId="{BE5BA45A-17AE-4678-B0B4-C0F98449B051}" destId="{9849D5E2-B19A-4D2D-BE15-AC8D08F0A25E}" srcOrd="1" destOrd="0" presId="urn:microsoft.com/office/officeart/2008/layout/NameandTitleOrganizationalChart"/>
    <dgm:cxn modelId="{B551FA8C-47B1-4620-95B4-D0B9E77C82FB}" type="presParOf" srcId="{BE5BA45A-17AE-4678-B0B4-C0F98449B051}" destId="{7869A0F0-0368-4238-B1DF-0CE51D55EFB8}" srcOrd="2" destOrd="0" presId="urn:microsoft.com/office/officeart/2008/layout/NameandTitleOrganizationalChart"/>
    <dgm:cxn modelId="{932B6707-E8BD-4B93-8000-F5C848868E0A}" type="presParOf" srcId="{867CB468-C261-476A-A323-0B373895060C}" destId="{4A815612-D5BA-402E-9C7D-A5A474812CC7}"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7DADD-EAAB-41F5-941F-80C0B82D0488}">
      <dsp:nvSpPr>
        <dsp:cNvPr id="0" name=""/>
        <dsp:cNvSpPr/>
      </dsp:nvSpPr>
      <dsp:spPr>
        <a:xfrm>
          <a:off x="0" y="2307"/>
          <a:ext cx="3860002"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6D320C8-DB03-4727-9037-12EEF9B29EA4}">
      <dsp:nvSpPr>
        <dsp:cNvPr id="0" name=""/>
        <dsp:cNvSpPr/>
      </dsp:nvSpPr>
      <dsp:spPr>
        <a:xfrm>
          <a:off x="0" y="2307"/>
          <a:ext cx="3860002"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p>
      </dsp:txBody>
      <dsp:txXfrm>
        <a:off x="0" y="2307"/>
        <a:ext cx="3860002" cy="1573886"/>
      </dsp:txXfrm>
    </dsp:sp>
    <dsp:sp modelId="{4E004455-53BF-4D06-92D3-1391E6549175}">
      <dsp:nvSpPr>
        <dsp:cNvPr id="0" name=""/>
        <dsp:cNvSpPr/>
      </dsp:nvSpPr>
      <dsp:spPr>
        <a:xfrm>
          <a:off x="0" y="1576194"/>
          <a:ext cx="3860002"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4798E01-AF01-43A0-8A19-300CDC4CD144}">
      <dsp:nvSpPr>
        <dsp:cNvPr id="0" name=""/>
        <dsp:cNvSpPr/>
      </dsp:nvSpPr>
      <dsp:spPr>
        <a:xfrm>
          <a:off x="0" y="1576194"/>
          <a:ext cx="3860002"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dirty="0"/>
            <a:t>Otel iç alanda merdiven ve koridorlarda harekete duyarlı dış aydınlatmalar mevcuttur.</a:t>
          </a:r>
          <a:endParaRPr lang="en-US" sz="2000" kern="1200" dirty="0"/>
        </a:p>
      </dsp:txBody>
      <dsp:txXfrm>
        <a:off x="0" y="1576194"/>
        <a:ext cx="3860002" cy="1573886"/>
      </dsp:txXfrm>
    </dsp:sp>
    <dsp:sp modelId="{153DECB0-AB76-4345-AA8F-D30631228475}">
      <dsp:nvSpPr>
        <dsp:cNvPr id="0" name=""/>
        <dsp:cNvSpPr/>
      </dsp:nvSpPr>
      <dsp:spPr>
        <a:xfrm>
          <a:off x="0" y="3150081"/>
          <a:ext cx="3860002"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3B2AB32-92D6-406F-BB73-3B83E20B2129}">
      <dsp:nvSpPr>
        <dsp:cNvPr id="0" name=""/>
        <dsp:cNvSpPr/>
      </dsp:nvSpPr>
      <dsp:spPr>
        <a:xfrm>
          <a:off x="0" y="3150081"/>
          <a:ext cx="3860002"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dirty="0"/>
            <a:t>Sıcak su için ve ısınma ihtiyacı için ısı pompası ve split klima mevcuttur. Henüz doğalgaz mevcut değildir ve petekler çalışmamaktadır.</a:t>
          </a:r>
          <a:endParaRPr lang="en-US" sz="2000" kern="1200" dirty="0"/>
        </a:p>
      </dsp:txBody>
      <dsp:txXfrm>
        <a:off x="0" y="3150081"/>
        <a:ext cx="3860002" cy="1573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488F9-23AC-4C50-9CDC-E9FD11813891}">
      <dsp:nvSpPr>
        <dsp:cNvPr id="0" name=""/>
        <dsp:cNvSpPr/>
      </dsp:nvSpPr>
      <dsp:spPr>
        <a:xfrm>
          <a:off x="5019490" y="1343189"/>
          <a:ext cx="3477719" cy="775444"/>
        </a:xfrm>
        <a:custGeom>
          <a:avLst/>
          <a:gdLst/>
          <a:ahLst/>
          <a:cxnLst/>
          <a:rect l="0" t="0" r="0" b="0"/>
          <a:pathLst>
            <a:path>
              <a:moveTo>
                <a:pt x="0" y="0"/>
              </a:moveTo>
              <a:lnTo>
                <a:pt x="0" y="462284"/>
              </a:lnTo>
              <a:lnTo>
                <a:pt x="3477719" y="462284"/>
              </a:lnTo>
              <a:lnTo>
                <a:pt x="3477719" y="7754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7D1AA3-309D-452B-A98A-5178254CDFAB}">
      <dsp:nvSpPr>
        <dsp:cNvPr id="0" name=""/>
        <dsp:cNvSpPr/>
      </dsp:nvSpPr>
      <dsp:spPr>
        <a:xfrm>
          <a:off x="4973770" y="1343189"/>
          <a:ext cx="91440" cy="775444"/>
        </a:xfrm>
        <a:custGeom>
          <a:avLst/>
          <a:gdLst/>
          <a:ahLst/>
          <a:cxnLst/>
          <a:rect l="0" t="0" r="0" b="0"/>
          <a:pathLst>
            <a:path>
              <a:moveTo>
                <a:pt x="45720" y="0"/>
              </a:moveTo>
              <a:lnTo>
                <a:pt x="45720" y="7754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175ABE-887D-4A27-9F24-4B22890205B5}">
      <dsp:nvSpPr>
        <dsp:cNvPr id="0" name=""/>
        <dsp:cNvSpPr/>
      </dsp:nvSpPr>
      <dsp:spPr>
        <a:xfrm>
          <a:off x="1541771" y="1343189"/>
          <a:ext cx="3477719" cy="775444"/>
        </a:xfrm>
        <a:custGeom>
          <a:avLst/>
          <a:gdLst/>
          <a:ahLst/>
          <a:cxnLst/>
          <a:rect l="0" t="0" r="0" b="0"/>
          <a:pathLst>
            <a:path>
              <a:moveTo>
                <a:pt x="3477719" y="0"/>
              </a:moveTo>
              <a:lnTo>
                <a:pt x="3477719" y="462284"/>
              </a:lnTo>
              <a:lnTo>
                <a:pt x="0" y="462284"/>
              </a:lnTo>
              <a:lnTo>
                <a:pt x="0" y="7754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D9B54C-3F0C-4441-81F0-50FD790FE408}">
      <dsp:nvSpPr>
        <dsp:cNvPr id="0" name=""/>
        <dsp:cNvSpPr/>
      </dsp:nvSpPr>
      <dsp:spPr>
        <a:xfrm>
          <a:off x="3723400" y="1073"/>
          <a:ext cx="2592180" cy="13421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89387" numCol="1" spcCol="1270" anchor="ctr" anchorCtr="0">
          <a:noAutofit/>
        </a:bodyPr>
        <a:lstStyle/>
        <a:p>
          <a:pPr marL="0" lvl="0" indent="0" algn="ctr" defTabSz="711200">
            <a:lnSpc>
              <a:spcPct val="90000"/>
            </a:lnSpc>
            <a:spcBef>
              <a:spcPct val="0"/>
            </a:spcBef>
            <a:spcAft>
              <a:spcPct val="35000"/>
            </a:spcAft>
            <a:buNone/>
          </a:pPr>
          <a:r>
            <a:rPr lang="en-US" sz="1600" b="1" kern="1200" dirty="0" err="1"/>
            <a:t>Ekip</a:t>
          </a:r>
          <a:r>
            <a:rPr lang="en-US" sz="1600" b="1" kern="1200" dirty="0"/>
            <a:t> </a:t>
          </a:r>
          <a:r>
            <a:rPr lang="en-US" sz="1600" b="1" kern="1200" dirty="0" err="1"/>
            <a:t>Lideri</a:t>
          </a:r>
          <a:endParaRPr lang="tr-TR" sz="1600" b="1" kern="1200" dirty="0"/>
        </a:p>
        <a:p>
          <a:pPr marL="0" lvl="0" indent="0" algn="ctr" defTabSz="711200">
            <a:lnSpc>
              <a:spcPct val="90000"/>
            </a:lnSpc>
            <a:spcBef>
              <a:spcPct val="0"/>
            </a:spcBef>
            <a:spcAft>
              <a:spcPct val="35000"/>
            </a:spcAft>
            <a:buNone/>
          </a:pPr>
          <a:r>
            <a:rPr lang="tr-TR" sz="1600" b="1" kern="1200" dirty="0"/>
            <a:t>Otel Müdürü</a:t>
          </a:r>
          <a:endParaRPr lang="en-US" sz="1600" b="1" kern="1200" dirty="0"/>
        </a:p>
      </dsp:txBody>
      <dsp:txXfrm>
        <a:off x="3723400" y="1073"/>
        <a:ext cx="2592180" cy="1342116"/>
      </dsp:txXfrm>
    </dsp:sp>
    <dsp:sp modelId="{8AD42351-5D25-4481-A02C-5A45C1082AA2}">
      <dsp:nvSpPr>
        <dsp:cNvPr id="0" name=""/>
        <dsp:cNvSpPr/>
      </dsp:nvSpPr>
      <dsp:spPr>
        <a:xfrm>
          <a:off x="4241836" y="1044941"/>
          <a:ext cx="2332962" cy="44737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tr-TR" sz="1600" kern="1200" dirty="0"/>
            <a:t>AYSU DURGUT</a:t>
          </a:r>
        </a:p>
      </dsp:txBody>
      <dsp:txXfrm>
        <a:off x="4241836" y="1044941"/>
        <a:ext cx="2332962" cy="447372"/>
      </dsp:txXfrm>
    </dsp:sp>
    <dsp:sp modelId="{BA5FC09B-39CB-46B3-A53E-CF22E1900AFD}">
      <dsp:nvSpPr>
        <dsp:cNvPr id="0" name=""/>
        <dsp:cNvSpPr/>
      </dsp:nvSpPr>
      <dsp:spPr>
        <a:xfrm>
          <a:off x="245681" y="2118633"/>
          <a:ext cx="2592180" cy="13421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89387" numCol="1" spcCol="1270" anchor="ctr" anchorCtr="0">
          <a:noAutofit/>
        </a:bodyPr>
        <a:lstStyle/>
        <a:p>
          <a:pPr marL="0" lvl="0" indent="0" algn="ctr" defTabSz="711200">
            <a:lnSpc>
              <a:spcPct val="90000"/>
            </a:lnSpc>
            <a:spcBef>
              <a:spcPct val="0"/>
            </a:spcBef>
            <a:spcAft>
              <a:spcPct val="35000"/>
            </a:spcAft>
            <a:buNone/>
          </a:pPr>
          <a:r>
            <a:rPr lang="tr-TR" sz="1600" kern="1200" dirty="0"/>
            <a:t>Çevre Temsilcisi</a:t>
          </a:r>
        </a:p>
      </dsp:txBody>
      <dsp:txXfrm>
        <a:off x="245681" y="2118633"/>
        <a:ext cx="2592180" cy="1342116"/>
      </dsp:txXfrm>
    </dsp:sp>
    <dsp:sp modelId="{C8DE0040-D531-448E-A6DB-FD8BCD2FBAF6}">
      <dsp:nvSpPr>
        <dsp:cNvPr id="0" name=""/>
        <dsp:cNvSpPr/>
      </dsp:nvSpPr>
      <dsp:spPr>
        <a:xfrm>
          <a:off x="764117" y="3162501"/>
          <a:ext cx="2332962" cy="44737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tr-TR" sz="1600" kern="1200" dirty="0"/>
            <a:t>GÖRKEM TUNA  </a:t>
          </a:r>
        </a:p>
      </dsp:txBody>
      <dsp:txXfrm>
        <a:off x="764117" y="3162501"/>
        <a:ext cx="2332962" cy="447372"/>
      </dsp:txXfrm>
    </dsp:sp>
    <dsp:sp modelId="{2133E642-550F-49D8-96AA-08555454899C}">
      <dsp:nvSpPr>
        <dsp:cNvPr id="0" name=""/>
        <dsp:cNvSpPr/>
      </dsp:nvSpPr>
      <dsp:spPr>
        <a:xfrm>
          <a:off x="3723400" y="2118633"/>
          <a:ext cx="2592180" cy="13421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89387" numCol="1" spcCol="1270" anchor="ctr" anchorCtr="0">
          <a:noAutofit/>
        </a:bodyPr>
        <a:lstStyle/>
        <a:p>
          <a:pPr marL="0" lvl="0" indent="0" algn="ctr" defTabSz="711200">
            <a:lnSpc>
              <a:spcPct val="90000"/>
            </a:lnSpc>
            <a:spcBef>
              <a:spcPct val="0"/>
            </a:spcBef>
            <a:spcAft>
              <a:spcPct val="35000"/>
            </a:spcAft>
            <a:buNone/>
          </a:pPr>
          <a:r>
            <a:rPr lang="tr-TR" sz="1600" kern="1200" dirty="0"/>
            <a:t>Misafir ve Çalışan Temsilcisi</a:t>
          </a:r>
        </a:p>
      </dsp:txBody>
      <dsp:txXfrm>
        <a:off x="3723400" y="2118633"/>
        <a:ext cx="2592180" cy="1342116"/>
      </dsp:txXfrm>
    </dsp:sp>
    <dsp:sp modelId="{646AE69F-B453-4922-B835-DD67CB60394A}">
      <dsp:nvSpPr>
        <dsp:cNvPr id="0" name=""/>
        <dsp:cNvSpPr/>
      </dsp:nvSpPr>
      <dsp:spPr>
        <a:xfrm>
          <a:off x="4241836" y="3162501"/>
          <a:ext cx="2332962" cy="44737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tr-TR" sz="1600" kern="1200" dirty="0"/>
            <a:t>MEKTEM DEDE</a:t>
          </a:r>
        </a:p>
      </dsp:txBody>
      <dsp:txXfrm>
        <a:off x="4241836" y="3162501"/>
        <a:ext cx="2332962" cy="447372"/>
      </dsp:txXfrm>
    </dsp:sp>
    <dsp:sp modelId="{C052C0DB-B284-4753-AB3F-F0264B31BAF4}">
      <dsp:nvSpPr>
        <dsp:cNvPr id="0" name=""/>
        <dsp:cNvSpPr/>
      </dsp:nvSpPr>
      <dsp:spPr>
        <a:xfrm>
          <a:off x="7201119" y="2118633"/>
          <a:ext cx="2592180" cy="13421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89387" numCol="1" spcCol="1270" anchor="ctr" anchorCtr="0">
          <a:noAutofit/>
        </a:bodyPr>
        <a:lstStyle/>
        <a:p>
          <a:pPr marL="0" lvl="0" indent="0" algn="ctr" defTabSz="711200">
            <a:lnSpc>
              <a:spcPct val="90000"/>
            </a:lnSpc>
            <a:spcBef>
              <a:spcPct val="0"/>
            </a:spcBef>
            <a:spcAft>
              <a:spcPct val="35000"/>
            </a:spcAft>
            <a:buNone/>
          </a:pPr>
          <a:r>
            <a:rPr lang="tr-TR" sz="1600" kern="1200" dirty="0"/>
            <a:t>Enerji Temsilcisi</a:t>
          </a:r>
        </a:p>
      </dsp:txBody>
      <dsp:txXfrm>
        <a:off x="7201119" y="2118633"/>
        <a:ext cx="2592180" cy="1342116"/>
      </dsp:txXfrm>
    </dsp:sp>
    <dsp:sp modelId="{47AB5D4D-604A-457D-AD56-1B90A95443E1}">
      <dsp:nvSpPr>
        <dsp:cNvPr id="0" name=""/>
        <dsp:cNvSpPr/>
      </dsp:nvSpPr>
      <dsp:spPr>
        <a:xfrm>
          <a:off x="7719555" y="3162501"/>
          <a:ext cx="2332962" cy="44737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tr-TR" sz="1600" kern="1200"/>
            <a:t>NEHİR AĞIRBASAN</a:t>
          </a:r>
          <a:endParaRPr lang="en-US" sz="1600" kern="1200" dirty="0"/>
        </a:p>
      </dsp:txBody>
      <dsp:txXfrm>
        <a:off x="7719555" y="3162501"/>
        <a:ext cx="2332962" cy="4473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6392D-3F9F-408A-83D2-08B7A487B1D2}"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3CBBC-A7B6-4AB4-926C-CC3318F4361F}" type="slidenum">
              <a:rPr lang="en-US" smtClean="0"/>
              <a:t>‹#›</a:t>
            </a:fld>
            <a:endParaRPr lang="en-US"/>
          </a:p>
        </p:txBody>
      </p:sp>
    </p:spTree>
    <p:extLst>
      <p:ext uri="{BB962C8B-B14F-4D97-AF65-F5344CB8AC3E}">
        <p14:creationId xmlns:p14="http://schemas.microsoft.com/office/powerpoint/2010/main" val="371939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23CBBC-A7B6-4AB4-926C-CC3318F4361F}" type="slidenum">
              <a:rPr lang="en-US" smtClean="0"/>
              <a:t>12</a:t>
            </a:fld>
            <a:endParaRPr lang="en-US"/>
          </a:p>
        </p:txBody>
      </p:sp>
    </p:spTree>
    <p:extLst>
      <p:ext uri="{BB962C8B-B14F-4D97-AF65-F5344CB8AC3E}">
        <p14:creationId xmlns:p14="http://schemas.microsoft.com/office/powerpoint/2010/main" val="12254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8174-CB8D-43D8-A0FD-005E094F64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196EC4-EDFB-4AC9-9A0B-A1C8ED55A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90C030-3F0C-4D79-A40B-960F5CCEC1CD}"/>
              </a:ext>
            </a:extLst>
          </p:cNvPr>
          <p:cNvSpPr>
            <a:spLocks noGrp="1"/>
          </p:cNvSpPr>
          <p:nvPr>
            <p:ph type="dt" sz="half" idx="10"/>
          </p:nvPr>
        </p:nvSpPr>
        <p:spPr/>
        <p:txBody>
          <a:bodyPr/>
          <a:lstStyle/>
          <a:p>
            <a:fld id="{C1F56172-901F-43D1-B954-99BF07248279}" type="datetimeFigureOut">
              <a:rPr lang="en-US" smtClean="0"/>
              <a:t>11/21/2024</a:t>
            </a:fld>
            <a:endParaRPr lang="en-US"/>
          </a:p>
        </p:txBody>
      </p:sp>
      <p:sp>
        <p:nvSpPr>
          <p:cNvPr id="5" name="Footer Placeholder 4">
            <a:extLst>
              <a:ext uri="{FF2B5EF4-FFF2-40B4-BE49-F238E27FC236}">
                <a16:creationId xmlns:a16="http://schemas.microsoft.com/office/drawing/2014/main" id="{C5167D5D-D735-4B01-8219-729C1BDB9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4F95E-06E1-4D36-BA33-1693984B043C}"/>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236670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B155-995F-46B7-AABE-2DC25D6A9A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8C7B07-FC96-41E9-BE86-79C68C5805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FE3E6-3F85-41ED-9870-82C5D8DD5921}"/>
              </a:ext>
            </a:extLst>
          </p:cNvPr>
          <p:cNvSpPr>
            <a:spLocks noGrp="1"/>
          </p:cNvSpPr>
          <p:nvPr>
            <p:ph type="dt" sz="half" idx="10"/>
          </p:nvPr>
        </p:nvSpPr>
        <p:spPr/>
        <p:txBody>
          <a:bodyPr/>
          <a:lstStyle/>
          <a:p>
            <a:fld id="{C1F56172-901F-43D1-B954-99BF07248279}" type="datetimeFigureOut">
              <a:rPr lang="en-US" smtClean="0"/>
              <a:t>11/21/2024</a:t>
            </a:fld>
            <a:endParaRPr lang="en-US"/>
          </a:p>
        </p:txBody>
      </p:sp>
      <p:sp>
        <p:nvSpPr>
          <p:cNvPr id="5" name="Footer Placeholder 4">
            <a:extLst>
              <a:ext uri="{FF2B5EF4-FFF2-40B4-BE49-F238E27FC236}">
                <a16:creationId xmlns:a16="http://schemas.microsoft.com/office/drawing/2014/main" id="{0AD6B5C2-4B3F-4069-B4B8-E260267B5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221D6-96B8-418F-A70C-52BE34149F64}"/>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339186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8D7DED-D1F4-489D-B70D-40D6B107A4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19C0A5-1DE3-494F-9E21-75E32E98A5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17AE5-D74A-4DD1-84A4-FDE8A0408DC5}"/>
              </a:ext>
            </a:extLst>
          </p:cNvPr>
          <p:cNvSpPr>
            <a:spLocks noGrp="1"/>
          </p:cNvSpPr>
          <p:nvPr>
            <p:ph type="dt" sz="half" idx="10"/>
          </p:nvPr>
        </p:nvSpPr>
        <p:spPr/>
        <p:txBody>
          <a:bodyPr/>
          <a:lstStyle/>
          <a:p>
            <a:fld id="{C1F56172-901F-43D1-B954-99BF07248279}" type="datetimeFigureOut">
              <a:rPr lang="en-US" smtClean="0"/>
              <a:t>11/21/2024</a:t>
            </a:fld>
            <a:endParaRPr lang="en-US"/>
          </a:p>
        </p:txBody>
      </p:sp>
      <p:sp>
        <p:nvSpPr>
          <p:cNvPr id="5" name="Footer Placeholder 4">
            <a:extLst>
              <a:ext uri="{FF2B5EF4-FFF2-40B4-BE49-F238E27FC236}">
                <a16:creationId xmlns:a16="http://schemas.microsoft.com/office/drawing/2014/main" id="{922ECCE3-B17F-4299-9EB7-DCD5AC84F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83649-0C5F-45C3-B602-310ABF3765DC}"/>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2642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0C5D0-F0BA-4FE8-A118-A49C79F02A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D02F00-2E5E-4004-8396-CC035C5448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E8C60-3EAE-4D1E-87DB-33B6E20D93AB}"/>
              </a:ext>
            </a:extLst>
          </p:cNvPr>
          <p:cNvSpPr>
            <a:spLocks noGrp="1"/>
          </p:cNvSpPr>
          <p:nvPr>
            <p:ph type="dt" sz="half" idx="10"/>
          </p:nvPr>
        </p:nvSpPr>
        <p:spPr/>
        <p:txBody>
          <a:bodyPr/>
          <a:lstStyle/>
          <a:p>
            <a:fld id="{C1F56172-901F-43D1-B954-99BF07248279}" type="datetimeFigureOut">
              <a:rPr lang="en-US" smtClean="0"/>
              <a:t>11/21/2024</a:t>
            </a:fld>
            <a:endParaRPr lang="en-US"/>
          </a:p>
        </p:txBody>
      </p:sp>
      <p:sp>
        <p:nvSpPr>
          <p:cNvPr id="5" name="Footer Placeholder 4">
            <a:extLst>
              <a:ext uri="{FF2B5EF4-FFF2-40B4-BE49-F238E27FC236}">
                <a16:creationId xmlns:a16="http://schemas.microsoft.com/office/drawing/2014/main" id="{C730CBC6-0459-458C-9306-C1C5599D4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502E3-F5E1-41A7-9AC6-622471B9D6B3}"/>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36609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4C37F-65CA-4576-A4B7-A957D6A359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52FC70-AC6E-4F2D-A06D-9727EC8DBE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5BF8E0-3CA4-4D34-9960-82DF98143D9A}"/>
              </a:ext>
            </a:extLst>
          </p:cNvPr>
          <p:cNvSpPr>
            <a:spLocks noGrp="1"/>
          </p:cNvSpPr>
          <p:nvPr>
            <p:ph type="dt" sz="half" idx="10"/>
          </p:nvPr>
        </p:nvSpPr>
        <p:spPr/>
        <p:txBody>
          <a:bodyPr/>
          <a:lstStyle/>
          <a:p>
            <a:fld id="{C1F56172-901F-43D1-B954-99BF07248279}" type="datetimeFigureOut">
              <a:rPr lang="en-US" smtClean="0"/>
              <a:t>11/21/2024</a:t>
            </a:fld>
            <a:endParaRPr lang="en-US"/>
          </a:p>
        </p:txBody>
      </p:sp>
      <p:sp>
        <p:nvSpPr>
          <p:cNvPr id="5" name="Footer Placeholder 4">
            <a:extLst>
              <a:ext uri="{FF2B5EF4-FFF2-40B4-BE49-F238E27FC236}">
                <a16:creationId xmlns:a16="http://schemas.microsoft.com/office/drawing/2014/main" id="{C0A25C42-1825-4C24-B60C-5C83A8DF3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77732-1885-416A-BA42-D144DC922F4F}"/>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47273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CB9B-FAE9-4B9E-8E5E-D2E36248CA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3C7C6D-88BB-41EC-8796-CE81A6EA96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BA12BC-562F-4D38-A725-CE6FC2BAA1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689DE4-3A66-4F53-8A3E-F81318C79FC5}"/>
              </a:ext>
            </a:extLst>
          </p:cNvPr>
          <p:cNvSpPr>
            <a:spLocks noGrp="1"/>
          </p:cNvSpPr>
          <p:nvPr>
            <p:ph type="dt" sz="half" idx="10"/>
          </p:nvPr>
        </p:nvSpPr>
        <p:spPr/>
        <p:txBody>
          <a:bodyPr/>
          <a:lstStyle/>
          <a:p>
            <a:fld id="{C1F56172-901F-43D1-B954-99BF07248279}" type="datetimeFigureOut">
              <a:rPr lang="en-US" smtClean="0"/>
              <a:t>11/21/2024</a:t>
            </a:fld>
            <a:endParaRPr lang="en-US"/>
          </a:p>
        </p:txBody>
      </p:sp>
      <p:sp>
        <p:nvSpPr>
          <p:cNvPr id="6" name="Footer Placeholder 5">
            <a:extLst>
              <a:ext uri="{FF2B5EF4-FFF2-40B4-BE49-F238E27FC236}">
                <a16:creationId xmlns:a16="http://schemas.microsoft.com/office/drawing/2014/main" id="{AAD4DB31-F4F2-4471-B116-63C5DDE361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497AD-437E-4C93-8045-5933397DF14C}"/>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282920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D7457-FC14-4C76-AC8E-D26E992929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979AAC-7F5B-4641-A8C8-D8576A460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CE3105-BD71-4177-A3B2-25154C5882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EDB052-55EC-4A26-8695-EC78FFCEB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894604-EBF6-4D20-845B-5A2C06924C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149118-D6D2-4BDB-9125-89E987A5C378}"/>
              </a:ext>
            </a:extLst>
          </p:cNvPr>
          <p:cNvSpPr>
            <a:spLocks noGrp="1"/>
          </p:cNvSpPr>
          <p:nvPr>
            <p:ph type="dt" sz="half" idx="10"/>
          </p:nvPr>
        </p:nvSpPr>
        <p:spPr/>
        <p:txBody>
          <a:bodyPr/>
          <a:lstStyle/>
          <a:p>
            <a:fld id="{C1F56172-901F-43D1-B954-99BF07248279}" type="datetimeFigureOut">
              <a:rPr lang="en-US" smtClean="0"/>
              <a:t>11/21/2024</a:t>
            </a:fld>
            <a:endParaRPr lang="en-US"/>
          </a:p>
        </p:txBody>
      </p:sp>
      <p:sp>
        <p:nvSpPr>
          <p:cNvPr id="8" name="Footer Placeholder 7">
            <a:extLst>
              <a:ext uri="{FF2B5EF4-FFF2-40B4-BE49-F238E27FC236}">
                <a16:creationId xmlns:a16="http://schemas.microsoft.com/office/drawing/2014/main" id="{32CFAF9A-690C-4691-B249-E9354B0E46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072563-B436-4B0C-B086-550E80F41594}"/>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361556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3B50-1573-428B-A365-31A61BDC62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95378D-2E67-446C-8110-7C6F7D1EA428}"/>
              </a:ext>
            </a:extLst>
          </p:cNvPr>
          <p:cNvSpPr>
            <a:spLocks noGrp="1"/>
          </p:cNvSpPr>
          <p:nvPr>
            <p:ph type="dt" sz="half" idx="10"/>
          </p:nvPr>
        </p:nvSpPr>
        <p:spPr/>
        <p:txBody>
          <a:bodyPr/>
          <a:lstStyle/>
          <a:p>
            <a:fld id="{C1F56172-901F-43D1-B954-99BF07248279}" type="datetimeFigureOut">
              <a:rPr lang="en-US" smtClean="0"/>
              <a:t>11/21/2024</a:t>
            </a:fld>
            <a:endParaRPr lang="en-US"/>
          </a:p>
        </p:txBody>
      </p:sp>
      <p:sp>
        <p:nvSpPr>
          <p:cNvPr id="4" name="Footer Placeholder 3">
            <a:extLst>
              <a:ext uri="{FF2B5EF4-FFF2-40B4-BE49-F238E27FC236}">
                <a16:creationId xmlns:a16="http://schemas.microsoft.com/office/drawing/2014/main" id="{4D4764E4-4894-4CE9-923D-236D6A6410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44F4B1-F076-40C1-93CD-D0377F6AE7E8}"/>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314199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E82E54-0EE3-4B8B-80FD-5CDFF09BCB31}"/>
              </a:ext>
            </a:extLst>
          </p:cNvPr>
          <p:cNvSpPr>
            <a:spLocks noGrp="1"/>
          </p:cNvSpPr>
          <p:nvPr>
            <p:ph type="dt" sz="half" idx="10"/>
          </p:nvPr>
        </p:nvSpPr>
        <p:spPr/>
        <p:txBody>
          <a:bodyPr/>
          <a:lstStyle/>
          <a:p>
            <a:fld id="{C1F56172-901F-43D1-B954-99BF07248279}" type="datetimeFigureOut">
              <a:rPr lang="en-US" smtClean="0"/>
              <a:t>11/21/2024</a:t>
            </a:fld>
            <a:endParaRPr lang="en-US"/>
          </a:p>
        </p:txBody>
      </p:sp>
      <p:sp>
        <p:nvSpPr>
          <p:cNvPr id="3" name="Footer Placeholder 2">
            <a:extLst>
              <a:ext uri="{FF2B5EF4-FFF2-40B4-BE49-F238E27FC236}">
                <a16:creationId xmlns:a16="http://schemas.microsoft.com/office/drawing/2014/main" id="{2AF71DEA-2B15-4E43-9823-22C4DFA18F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B8FCAC-BA44-4817-A3CA-2267F6C805E4}"/>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151888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EB7DE-3BC9-4473-AE80-118135A34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7B8613-478B-4143-95B5-C731479022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7B8173-970D-42BE-8DFB-C5934523C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82046B-BE46-4CD4-82D0-1CC7B905795A}"/>
              </a:ext>
            </a:extLst>
          </p:cNvPr>
          <p:cNvSpPr>
            <a:spLocks noGrp="1"/>
          </p:cNvSpPr>
          <p:nvPr>
            <p:ph type="dt" sz="half" idx="10"/>
          </p:nvPr>
        </p:nvSpPr>
        <p:spPr/>
        <p:txBody>
          <a:bodyPr/>
          <a:lstStyle/>
          <a:p>
            <a:fld id="{C1F56172-901F-43D1-B954-99BF07248279}" type="datetimeFigureOut">
              <a:rPr lang="en-US" smtClean="0"/>
              <a:t>11/21/2024</a:t>
            </a:fld>
            <a:endParaRPr lang="en-US"/>
          </a:p>
        </p:txBody>
      </p:sp>
      <p:sp>
        <p:nvSpPr>
          <p:cNvPr id="6" name="Footer Placeholder 5">
            <a:extLst>
              <a:ext uri="{FF2B5EF4-FFF2-40B4-BE49-F238E27FC236}">
                <a16:creationId xmlns:a16="http://schemas.microsoft.com/office/drawing/2014/main" id="{7E404F75-88D5-4D85-AA21-D99F311D3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4DABB-29D0-49F7-8934-8C18A72E6F45}"/>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3652257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C1EB-83B4-4CAA-9515-8E76CC96E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A6A12C-35D8-4934-B890-B4146723A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3107E4-4972-4A7B-A5C1-543041F40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F363A8-0C4B-4B40-A0D7-EA4323B91C26}"/>
              </a:ext>
            </a:extLst>
          </p:cNvPr>
          <p:cNvSpPr>
            <a:spLocks noGrp="1"/>
          </p:cNvSpPr>
          <p:nvPr>
            <p:ph type="dt" sz="half" idx="10"/>
          </p:nvPr>
        </p:nvSpPr>
        <p:spPr/>
        <p:txBody>
          <a:bodyPr/>
          <a:lstStyle/>
          <a:p>
            <a:fld id="{C1F56172-901F-43D1-B954-99BF07248279}" type="datetimeFigureOut">
              <a:rPr lang="en-US" smtClean="0"/>
              <a:t>11/21/2024</a:t>
            </a:fld>
            <a:endParaRPr lang="en-US"/>
          </a:p>
        </p:txBody>
      </p:sp>
      <p:sp>
        <p:nvSpPr>
          <p:cNvPr id="6" name="Footer Placeholder 5">
            <a:extLst>
              <a:ext uri="{FF2B5EF4-FFF2-40B4-BE49-F238E27FC236}">
                <a16:creationId xmlns:a16="http://schemas.microsoft.com/office/drawing/2014/main" id="{18362F12-0545-45A8-8334-7C930791A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38148-8C9C-4016-88AD-CAC774C53818}"/>
              </a:ext>
            </a:extLst>
          </p:cNvPr>
          <p:cNvSpPr>
            <a:spLocks noGrp="1"/>
          </p:cNvSpPr>
          <p:nvPr>
            <p:ph type="sldNum" sz="quarter" idx="12"/>
          </p:nvPr>
        </p:nvSpPr>
        <p:spPr/>
        <p:txBody>
          <a:bodyPr/>
          <a:lstStyle/>
          <a:p>
            <a:fld id="{93461A8C-99DC-4887-90CB-9EBB4FC5EAA7}" type="slidenum">
              <a:rPr lang="en-US" smtClean="0"/>
              <a:t>‹#›</a:t>
            </a:fld>
            <a:endParaRPr lang="en-US"/>
          </a:p>
        </p:txBody>
      </p:sp>
    </p:spTree>
    <p:extLst>
      <p:ext uri="{BB962C8B-B14F-4D97-AF65-F5344CB8AC3E}">
        <p14:creationId xmlns:p14="http://schemas.microsoft.com/office/powerpoint/2010/main" val="136527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247709-3559-4B3B-8E3C-861E60749A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A64966-9735-4795-B3DC-86FEDC8EC4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B98C1-ECFE-40A0-BCA8-6B42F9C72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56172-901F-43D1-B954-99BF07248279}" type="datetimeFigureOut">
              <a:rPr lang="en-US" smtClean="0"/>
              <a:t>11/21/2024</a:t>
            </a:fld>
            <a:endParaRPr lang="en-US"/>
          </a:p>
        </p:txBody>
      </p:sp>
      <p:sp>
        <p:nvSpPr>
          <p:cNvPr id="5" name="Footer Placeholder 4">
            <a:extLst>
              <a:ext uri="{FF2B5EF4-FFF2-40B4-BE49-F238E27FC236}">
                <a16:creationId xmlns:a16="http://schemas.microsoft.com/office/drawing/2014/main" id="{52974BB4-1EE9-4D1E-AC9F-D303478B0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1188B5-C049-4D86-B78E-F6601E06B9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1A8C-99DC-4887-90CB-9EBB4FC5EAA7}" type="slidenum">
              <a:rPr lang="en-US" smtClean="0"/>
              <a:t>‹#›</a:t>
            </a:fld>
            <a:endParaRPr lang="en-US"/>
          </a:p>
        </p:txBody>
      </p:sp>
      <p:sp>
        <p:nvSpPr>
          <p:cNvPr id="7" name="fl" descr="&#10;&#10;Bilgi Sınıfı: Kurum İçi | Internal">
            <a:extLst>
              <a:ext uri="{FF2B5EF4-FFF2-40B4-BE49-F238E27FC236}">
                <a16:creationId xmlns:a16="http://schemas.microsoft.com/office/drawing/2014/main" id="{B8D9ED35-069D-4ABE-B00B-1FB9A68A7D64}"/>
              </a:ext>
            </a:extLst>
          </p:cNvPr>
          <p:cNvSpPr txBox="1"/>
          <p:nvPr userDrawn="1"/>
        </p:nvSpPr>
        <p:spPr>
          <a:xfrm>
            <a:off x="0" y="6383020"/>
            <a:ext cx="12192000" cy="507831"/>
          </a:xfrm>
          <a:prstGeom prst="rect">
            <a:avLst/>
          </a:prstGeom>
          <a:noFill/>
        </p:spPr>
        <p:txBody>
          <a:bodyPr vert="horz" rtlCol="0">
            <a:spAutoFit/>
          </a:bodyPr>
          <a:lstStyle/>
          <a:p>
            <a:pPr algn="l"/>
            <a:endParaRPr lang="en-US" sz="850" b="0" i="0" u="none" baseline="0">
              <a:solidFill>
                <a:srgbClr val="000000"/>
              </a:solidFill>
              <a:latin typeface="Microsoft Sans Serif" panose="020B0604020202020204" pitchFamily="34" charset="0"/>
            </a:endParaRPr>
          </a:p>
          <a:p>
            <a:pPr algn="l"/>
            <a:endParaRPr lang="en-US" sz="850" b="0" i="0" u="none" baseline="0">
              <a:solidFill>
                <a:srgbClr val="000000"/>
              </a:solidFill>
              <a:latin typeface="Microsoft Sans Serif" panose="020B0604020202020204" pitchFamily="34" charset="0"/>
            </a:endParaRPr>
          </a:p>
          <a:p>
            <a:pPr algn="l"/>
            <a:r>
              <a:rPr lang="en-US" sz="1000" b="1" i="0" u="none" baseline="0">
                <a:solidFill>
                  <a:srgbClr val="333333"/>
                </a:solidFill>
                <a:latin typeface="calibri" panose="020F0502020204030204" pitchFamily="34" charset="0"/>
              </a:rPr>
              <a:t>Bilgi Sınıfı:</a:t>
            </a:r>
            <a:r>
              <a:rPr lang="en-US" sz="1000" b="1" i="0" u="none" baseline="0">
                <a:solidFill>
                  <a:srgbClr val="000080"/>
                </a:solidFill>
                <a:latin typeface="calibri" panose="020F0502020204030204" pitchFamily="34" charset="0"/>
              </a:rPr>
              <a:t> Kurum İçi | Internal</a:t>
            </a:r>
          </a:p>
        </p:txBody>
      </p:sp>
    </p:spTree>
    <p:extLst>
      <p:ext uri="{BB962C8B-B14F-4D97-AF65-F5344CB8AC3E}">
        <p14:creationId xmlns:p14="http://schemas.microsoft.com/office/powerpoint/2010/main" val="86404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webp"/><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A3DDA8-2B86-B527-7C7C-01D403881181}"/>
              </a:ext>
            </a:extLst>
          </p:cNvPr>
          <p:cNvSpPr>
            <a:spLocks noGrp="1"/>
          </p:cNvSpPr>
          <p:nvPr>
            <p:ph type="title"/>
          </p:nvPr>
        </p:nvSpPr>
        <p:spPr/>
        <p:txBody>
          <a:bodyPr/>
          <a:lstStyle/>
          <a:p>
            <a:r>
              <a:rPr lang="tr-TR"/>
              <a:t>TROY PORT OTEL SÜRÜDÜRÜLEBİLİRLİK </a:t>
            </a:r>
            <a:r>
              <a:rPr lang="tr-TR" dirty="0"/>
              <a:t>RAPORU</a:t>
            </a:r>
          </a:p>
        </p:txBody>
      </p:sp>
      <p:sp>
        <p:nvSpPr>
          <p:cNvPr id="3" name="İçerik Yer Tutucusu 2">
            <a:extLst>
              <a:ext uri="{FF2B5EF4-FFF2-40B4-BE49-F238E27FC236}">
                <a16:creationId xmlns:a16="http://schemas.microsoft.com/office/drawing/2014/main" id="{D56FBB72-FEFB-001F-84C2-8437DDB11FD1}"/>
              </a:ext>
            </a:extLst>
          </p:cNvPr>
          <p:cNvSpPr>
            <a:spLocks noGrp="1"/>
          </p:cNvSpPr>
          <p:nvPr>
            <p:ph idx="1"/>
          </p:nvPr>
        </p:nvSpPr>
        <p:spPr/>
        <p:txBody>
          <a:bodyPr/>
          <a:lstStyle/>
          <a:p>
            <a:endParaRPr lang="tr-TR"/>
          </a:p>
        </p:txBody>
      </p:sp>
      <p:pic>
        <p:nvPicPr>
          <p:cNvPr id="1026" name="Picture 2">
            <a:extLst>
              <a:ext uri="{FF2B5EF4-FFF2-40B4-BE49-F238E27FC236}">
                <a16:creationId xmlns:a16="http://schemas.microsoft.com/office/drawing/2014/main" id="{B75E9F77-51E3-2913-8CDA-38888737F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38200" y="1825624"/>
            <a:ext cx="10515599" cy="42696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UNA OTEL (Gelibolu, Türkiye) - Otel Yorumları ve Fiyat Karşılaştırması -  Tripadvisor">
            <a:extLst>
              <a:ext uri="{FF2B5EF4-FFF2-40B4-BE49-F238E27FC236}">
                <a16:creationId xmlns:a16="http://schemas.microsoft.com/office/drawing/2014/main" id="{CF2265D0-F9FA-5E64-EB1C-1CFD70C75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56" y="-65314"/>
            <a:ext cx="127580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64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r grup çok renkli ahşap insan figürü">
            <a:extLst>
              <a:ext uri="{FF2B5EF4-FFF2-40B4-BE49-F238E27FC236}">
                <a16:creationId xmlns:a16="http://schemas.microsoft.com/office/drawing/2014/main" id="{38A46174-5CAE-C18E-FC42-CDC0E77D5F9E}"/>
              </a:ext>
            </a:extLst>
          </p:cNvPr>
          <p:cNvPicPr>
            <a:picLocks noChangeAspect="1"/>
          </p:cNvPicPr>
          <p:nvPr/>
        </p:nvPicPr>
        <p:blipFill rotWithShape="1">
          <a:blip r:embed="rId2">
            <a:alphaModFix amt="35000"/>
          </a:blip>
          <a:srcRect t="9386" b="9386"/>
          <a:stretch/>
        </p:blipFill>
        <p:spPr>
          <a:xfrm>
            <a:off x="20" y="1"/>
            <a:ext cx="12191980" cy="6857999"/>
          </a:xfrm>
          <a:prstGeom prst="rect">
            <a:avLst/>
          </a:prstGeom>
        </p:spPr>
      </p:pic>
      <p:sp>
        <p:nvSpPr>
          <p:cNvPr id="2" name="Title 1">
            <a:extLst>
              <a:ext uri="{FF2B5EF4-FFF2-40B4-BE49-F238E27FC236}">
                <a16:creationId xmlns:a16="http://schemas.microsoft.com/office/drawing/2014/main" id="{977853E5-8BB4-4F6C-965A-190B2E5D266F}"/>
              </a:ext>
            </a:extLst>
          </p:cNvPr>
          <p:cNvSpPr>
            <a:spLocks noGrp="1"/>
          </p:cNvSpPr>
          <p:nvPr>
            <p:ph type="title"/>
          </p:nvPr>
        </p:nvSpPr>
        <p:spPr>
          <a:xfrm>
            <a:off x="838199" y="1065862"/>
            <a:ext cx="6052955" cy="4726276"/>
          </a:xfrm>
        </p:spPr>
        <p:txBody>
          <a:bodyPr>
            <a:normAutofit/>
          </a:bodyPr>
          <a:lstStyle/>
          <a:p>
            <a:pPr algn="r"/>
            <a:r>
              <a:rPr lang="en-US" sz="6200" b="1" dirty="0">
                <a:ln w="22225">
                  <a:solidFill>
                    <a:srgbClr val="FFFFFF"/>
                  </a:solidFill>
                </a:ln>
                <a:noFill/>
              </a:rPr>
              <a:t>POLİTİKALARIMIZ</a:t>
            </a:r>
            <a:br>
              <a:rPr lang="en-US" sz="6200" b="1" dirty="0">
                <a:ln w="22225">
                  <a:solidFill>
                    <a:srgbClr val="FFFFFF"/>
                  </a:solidFill>
                </a:ln>
                <a:noFill/>
              </a:rPr>
            </a:br>
            <a:endParaRPr lang="en-US" sz="6200" b="1" dirty="0">
              <a:ln w="22225">
                <a:solidFill>
                  <a:srgbClr val="FFFFFF"/>
                </a:solidFill>
              </a:ln>
              <a:noFill/>
            </a:endParaRPr>
          </a:p>
        </p:txBody>
      </p:sp>
      <p:cxnSp>
        <p:nvCxnSpPr>
          <p:cNvPr id="18" name="Straight Connector 17">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ED85C4-C860-403B-95B1-59483F51C921}"/>
              </a:ext>
            </a:extLst>
          </p:cNvPr>
          <p:cNvSpPr>
            <a:spLocks noGrp="1"/>
          </p:cNvSpPr>
          <p:nvPr>
            <p:ph idx="1"/>
          </p:nvPr>
        </p:nvSpPr>
        <p:spPr>
          <a:xfrm>
            <a:off x="7212900" y="-1"/>
            <a:ext cx="4979100" cy="6857999"/>
          </a:xfrm>
        </p:spPr>
        <p:txBody>
          <a:bodyPr anchor="ctr">
            <a:normAutofit/>
          </a:bodyPr>
          <a:lstStyle/>
          <a:p>
            <a:pPr marL="0" indent="0">
              <a:buNone/>
            </a:pPr>
            <a:r>
              <a:rPr lang="en-US" sz="1600" b="1" u="sng" dirty="0">
                <a:solidFill>
                  <a:srgbClr val="FFFFFF"/>
                </a:solidFill>
                <a:latin typeface="+mj-lt"/>
              </a:rPr>
              <a:t>KADIN HAKLARI VE CİNSİYET EŞİTLİĞİ</a:t>
            </a:r>
            <a:r>
              <a:rPr lang="tr-TR" sz="1600" b="1" u="sng" dirty="0">
                <a:solidFill>
                  <a:srgbClr val="FFFFFF"/>
                </a:solidFill>
                <a:latin typeface="+mj-lt"/>
              </a:rPr>
              <a:t> POLİTİKASI</a:t>
            </a:r>
            <a:endParaRPr lang="en-US" sz="1600" b="1" u="sng" dirty="0">
              <a:solidFill>
                <a:srgbClr val="FFFFFF"/>
              </a:solidFill>
              <a:latin typeface="+mj-lt"/>
            </a:endParaRPr>
          </a:p>
          <a:p>
            <a:pPr marL="0" indent="0">
              <a:buNone/>
            </a:pPr>
            <a:endParaRPr lang="en-US" sz="1600" b="1" u="sng" dirty="0">
              <a:solidFill>
                <a:srgbClr val="FFFFFF"/>
              </a:solidFill>
              <a:latin typeface="+mj-lt"/>
            </a:endParaRPr>
          </a:p>
          <a:p>
            <a:pPr marL="0" indent="0">
              <a:buNone/>
            </a:pPr>
            <a:r>
              <a:rPr lang="en-US" sz="1600" dirty="0">
                <a:solidFill>
                  <a:srgbClr val="FFFFFF"/>
                </a:solidFill>
                <a:latin typeface="+mj-lt"/>
              </a:rPr>
              <a:t>• </a:t>
            </a:r>
            <a:r>
              <a:rPr lang="en-US" sz="1600" dirty="0" err="1">
                <a:solidFill>
                  <a:srgbClr val="FFFFFF"/>
                </a:solidFill>
                <a:latin typeface="+mj-lt"/>
              </a:rPr>
              <a:t>Kurumumuz</a:t>
            </a:r>
            <a:r>
              <a:rPr lang="en-US" sz="1600" dirty="0">
                <a:solidFill>
                  <a:srgbClr val="FFFFFF"/>
                </a:solidFill>
                <a:latin typeface="+mj-lt"/>
              </a:rPr>
              <a:t> </a:t>
            </a:r>
            <a:r>
              <a:rPr lang="en-US" sz="1600" dirty="0" err="1">
                <a:solidFill>
                  <a:srgbClr val="FFFFFF"/>
                </a:solidFill>
                <a:latin typeface="+mj-lt"/>
              </a:rPr>
              <a:t>işleyişi</a:t>
            </a:r>
            <a:r>
              <a:rPr lang="en-US" sz="1600" dirty="0">
                <a:solidFill>
                  <a:srgbClr val="FFFFFF"/>
                </a:solidFill>
                <a:latin typeface="+mj-lt"/>
              </a:rPr>
              <a:t> </a:t>
            </a:r>
            <a:r>
              <a:rPr lang="en-US" sz="1600" dirty="0" err="1">
                <a:solidFill>
                  <a:srgbClr val="FFFFFF"/>
                </a:solidFill>
                <a:latin typeface="+mj-lt"/>
              </a:rPr>
              <a:t>toplumsal</a:t>
            </a:r>
            <a:r>
              <a:rPr lang="en-US" sz="1600" dirty="0">
                <a:solidFill>
                  <a:srgbClr val="FFFFFF"/>
                </a:solidFill>
                <a:latin typeface="+mj-lt"/>
              </a:rPr>
              <a:t> </a:t>
            </a:r>
            <a:r>
              <a:rPr lang="en-US" sz="1600" dirty="0" err="1">
                <a:solidFill>
                  <a:srgbClr val="FFFFFF"/>
                </a:solidFill>
                <a:latin typeface="+mj-lt"/>
              </a:rPr>
              <a:t>cinsiyet</a:t>
            </a:r>
            <a:r>
              <a:rPr lang="en-US" sz="1600" dirty="0">
                <a:solidFill>
                  <a:srgbClr val="FFFFFF"/>
                </a:solidFill>
                <a:latin typeface="+mj-lt"/>
              </a:rPr>
              <a:t> </a:t>
            </a:r>
            <a:r>
              <a:rPr lang="en-US" sz="1600" dirty="0" err="1">
                <a:solidFill>
                  <a:srgbClr val="FFFFFF"/>
                </a:solidFill>
                <a:latin typeface="+mj-lt"/>
              </a:rPr>
              <a:t>eşitliği</a:t>
            </a:r>
            <a:r>
              <a:rPr lang="en-US" sz="1600" dirty="0">
                <a:solidFill>
                  <a:srgbClr val="FFFFFF"/>
                </a:solidFill>
                <a:latin typeface="+mj-lt"/>
              </a:rPr>
              <a:t> </a:t>
            </a:r>
            <a:r>
              <a:rPr lang="en-US" sz="1600" dirty="0" err="1">
                <a:solidFill>
                  <a:srgbClr val="FFFFFF"/>
                </a:solidFill>
                <a:latin typeface="+mj-lt"/>
              </a:rPr>
              <a:t>bakış</a:t>
            </a:r>
            <a:r>
              <a:rPr lang="en-US" sz="1600" dirty="0">
                <a:solidFill>
                  <a:srgbClr val="FFFFFF"/>
                </a:solidFill>
                <a:latin typeface="+mj-lt"/>
              </a:rPr>
              <a:t> </a:t>
            </a:r>
            <a:r>
              <a:rPr lang="en-US" sz="1600" dirty="0" err="1">
                <a:solidFill>
                  <a:srgbClr val="FFFFFF"/>
                </a:solidFill>
                <a:latin typeface="+mj-lt"/>
              </a:rPr>
              <a:t>açısına</a:t>
            </a:r>
            <a:r>
              <a:rPr lang="en-US" sz="1600" dirty="0">
                <a:solidFill>
                  <a:srgbClr val="FFFFFF"/>
                </a:solidFill>
                <a:latin typeface="+mj-lt"/>
              </a:rPr>
              <a:t> </a:t>
            </a:r>
            <a:r>
              <a:rPr lang="en-US" sz="1600" dirty="0" err="1">
                <a:solidFill>
                  <a:srgbClr val="FFFFFF"/>
                </a:solidFill>
                <a:latin typeface="+mj-lt"/>
              </a:rPr>
              <a:t>göre</a:t>
            </a:r>
            <a:r>
              <a:rPr lang="en-US" sz="1600" dirty="0">
                <a:solidFill>
                  <a:srgbClr val="FFFFFF"/>
                </a:solidFill>
                <a:latin typeface="+mj-lt"/>
              </a:rPr>
              <a:t> </a:t>
            </a:r>
            <a:r>
              <a:rPr lang="en-US" sz="1600" dirty="0" err="1">
                <a:solidFill>
                  <a:srgbClr val="FFFFFF"/>
                </a:solidFill>
                <a:latin typeface="+mj-lt"/>
              </a:rPr>
              <a:t>düzenler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Kadınları</a:t>
            </a:r>
            <a:r>
              <a:rPr lang="en-US" sz="1600" dirty="0">
                <a:solidFill>
                  <a:srgbClr val="FFFFFF"/>
                </a:solidFill>
                <a:latin typeface="+mj-lt"/>
              </a:rPr>
              <a:t> </a:t>
            </a:r>
            <a:r>
              <a:rPr lang="en-US" sz="1600" dirty="0" err="1">
                <a:solidFill>
                  <a:srgbClr val="FFFFFF"/>
                </a:solidFill>
                <a:latin typeface="+mj-lt"/>
              </a:rPr>
              <a:t>tek</a:t>
            </a:r>
            <a:r>
              <a:rPr lang="en-US" sz="1600" dirty="0">
                <a:solidFill>
                  <a:srgbClr val="FFFFFF"/>
                </a:solidFill>
                <a:latin typeface="+mj-lt"/>
              </a:rPr>
              <a:t> </a:t>
            </a:r>
            <a:r>
              <a:rPr lang="en-US" sz="1600" dirty="0" err="1">
                <a:solidFill>
                  <a:srgbClr val="FFFFFF"/>
                </a:solidFill>
                <a:latin typeface="+mj-lt"/>
              </a:rPr>
              <a:t>bir</a:t>
            </a:r>
            <a:r>
              <a:rPr lang="en-US" sz="1600" dirty="0">
                <a:solidFill>
                  <a:srgbClr val="FFFFFF"/>
                </a:solidFill>
                <a:latin typeface="+mj-lt"/>
              </a:rPr>
              <a:t> </a:t>
            </a:r>
            <a:r>
              <a:rPr lang="en-US" sz="1600" dirty="0" err="1">
                <a:solidFill>
                  <a:srgbClr val="FFFFFF"/>
                </a:solidFill>
                <a:latin typeface="+mj-lt"/>
              </a:rPr>
              <a:t>kategori</a:t>
            </a:r>
            <a:r>
              <a:rPr lang="en-US" sz="1600" dirty="0">
                <a:solidFill>
                  <a:srgbClr val="FFFFFF"/>
                </a:solidFill>
                <a:latin typeface="+mj-lt"/>
              </a:rPr>
              <a:t> </a:t>
            </a:r>
            <a:r>
              <a:rPr lang="en-US" sz="1600" dirty="0" err="1">
                <a:solidFill>
                  <a:srgbClr val="FFFFFF"/>
                </a:solidFill>
                <a:latin typeface="+mj-lt"/>
              </a:rPr>
              <a:t>olarak</a:t>
            </a:r>
            <a:r>
              <a:rPr lang="en-US" sz="1600" dirty="0">
                <a:solidFill>
                  <a:srgbClr val="FFFFFF"/>
                </a:solidFill>
                <a:latin typeface="+mj-lt"/>
              </a:rPr>
              <a:t> </a:t>
            </a:r>
            <a:r>
              <a:rPr lang="en-US" sz="1600" dirty="0" err="1">
                <a:solidFill>
                  <a:srgbClr val="FFFFFF"/>
                </a:solidFill>
                <a:latin typeface="+mj-lt"/>
              </a:rPr>
              <a:t>algılamaz</a:t>
            </a:r>
            <a:r>
              <a:rPr lang="en-US" sz="1600" dirty="0">
                <a:solidFill>
                  <a:srgbClr val="FFFFFF"/>
                </a:solidFill>
                <a:latin typeface="+mj-lt"/>
              </a:rPr>
              <a:t>; </a:t>
            </a:r>
            <a:r>
              <a:rPr lang="en-US" sz="1600" dirty="0" err="1">
                <a:solidFill>
                  <a:srgbClr val="FFFFFF"/>
                </a:solidFill>
                <a:latin typeface="+mj-lt"/>
              </a:rPr>
              <a:t>çeşitliliği</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farklılıkları</a:t>
            </a:r>
            <a:r>
              <a:rPr lang="en-US" sz="1600" dirty="0">
                <a:solidFill>
                  <a:srgbClr val="FFFFFF"/>
                </a:solidFill>
                <a:latin typeface="+mj-lt"/>
              </a:rPr>
              <a:t> </a:t>
            </a:r>
            <a:r>
              <a:rPr lang="en-US" sz="1600" dirty="0" err="1">
                <a:solidFill>
                  <a:srgbClr val="FFFFFF"/>
                </a:solidFill>
                <a:latin typeface="+mj-lt"/>
              </a:rPr>
              <a:t>hesaba</a:t>
            </a:r>
            <a:r>
              <a:rPr lang="en-US" sz="1600" dirty="0">
                <a:solidFill>
                  <a:srgbClr val="FFFFFF"/>
                </a:solidFill>
                <a:latin typeface="+mj-lt"/>
              </a:rPr>
              <a:t> </a:t>
            </a:r>
            <a:r>
              <a:rPr lang="en-US" sz="1600" dirty="0" err="1">
                <a:solidFill>
                  <a:srgbClr val="FFFFFF"/>
                </a:solidFill>
                <a:latin typeface="+mj-lt"/>
              </a:rPr>
              <a:t>katar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Yaş</a:t>
            </a:r>
            <a:r>
              <a:rPr lang="en-US" sz="1600" dirty="0">
                <a:solidFill>
                  <a:srgbClr val="FFFFFF"/>
                </a:solidFill>
                <a:latin typeface="+mj-lt"/>
              </a:rPr>
              <a:t>, </a:t>
            </a:r>
            <a:r>
              <a:rPr lang="en-US" sz="1600" dirty="0" err="1">
                <a:solidFill>
                  <a:srgbClr val="FFFFFF"/>
                </a:solidFill>
                <a:latin typeface="+mj-lt"/>
              </a:rPr>
              <a:t>etnik</a:t>
            </a:r>
            <a:r>
              <a:rPr lang="en-US" sz="1600" dirty="0">
                <a:solidFill>
                  <a:srgbClr val="FFFFFF"/>
                </a:solidFill>
                <a:latin typeface="+mj-lt"/>
              </a:rPr>
              <a:t> </a:t>
            </a:r>
            <a:r>
              <a:rPr lang="en-US" sz="1600" dirty="0" err="1">
                <a:solidFill>
                  <a:srgbClr val="FFFFFF"/>
                </a:solidFill>
                <a:latin typeface="+mj-lt"/>
              </a:rPr>
              <a:t>köken</a:t>
            </a:r>
            <a:r>
              <a:rPr lang="en-US" sz="1600" dirty="0">
                <a:solidFill>
                  <a:srgbClr val="FFFFFF"/>
                </a:solidFill>
                <a:latin typeface="+mj-lt"/>
              </a:rPr>
              <a:t>, </a:t>
            </a:r>
            <a:r>
              <a:rPr lang="en-US" sz="1600" dirty="0" err="1">
                <a:solidFill>
                  <a:srgbClr val="FFFFFF"/>
                </a:solidFill>
                <a:latin typeface="+mj-lt"/>
              </a:rPr>
              <a:t>medeni</a:t>
            </a:r>
            <a:r>
              <a:rPr lang="en-US" sz="1600" dirty="0">
                <a:solidFill>
                  <a:srgbClr val="FFFFFF"/>
                </a:solidFill>
                <a:latin typeface="+mj-lt"/>
              </a:rPr>
              <a:t> </a:t>
            </a:r>
            <a:r>
              <a:rPr lang="en-US" sz="1600" dirty="0" err="1">
                <a:solidFill>
                  <a:srgbClr val="FFFFFF"/>
                </a:solidFill>
                <a:latin typeface="+mj-lt"/>
              </a:rPr>
              <a:t>hal</a:t>
            </a:r>
            <a:r>
              <a:rPr lang="en-US" sz="1600" dirty="0">
                <a:solidFill>
                  <a:srgbClr val="FFFFFF"/>
                </a:solidFill>
                <a:latin typeface="+mj-lt"/>
              </a:rPr>
              <a:t>, </a:t>
            </a:r>
            <a:r>
              <a:rPr lang="en-US" sz="1600" dirty="0" err="1">
                <a:solidFill>
                  <a:srgbClr val="FFFFFF"/>
                </a:solidFill>
                <a:latin typeface="+mj-lt"/>
              </a:rPr>
              <a:t>inanç</a:t>
            </a:r>
            <a:r>
              <a:rPr lang="en-US" sz="1600" dirty="0">
                <a:solidFill>
                  <a:srgbClr val="FFFFFF"/>
                </a:solidFill>
                <a:latin typeface="+mj-lt"/>
              </a:rPr>
              <a:t>, </a:t>
            </a:r>
            <a:r>
              <a:rPr lang="en-US" sz="1600" dirty="0" err="1">
                <a:solidFill>
                  <a:srgbClr val="FFFFFF"/>
                </a:solidFill>
                <a:latin typeface="+mj-lt"/>
              </a:rPr>
              <a:t>mezhep</a:t>
            </a:r>
            <a:r>
              <a:rPr lang="en-US" sz="1600" dirty="0">
                <a:solidFill>
                  <a:srgbClr val="FFFFFF"/>
                </a:solidFill>
                <a:latin typeface="+mj-lt"/>
              </a:rPr>
              <a:t>, </a:t>
            </a:r>
            <a:r>
              <a:rPr lang="en-US" sz="1600" dirty="0" err="1">
                <a:solidFill>
                  <a:srgbClr val="FFFFFF"/>
                </a:solidFill>
                <a:latin typeface="+mj-lt"/>
              </a:rPr>
              <a:t>bedensel</a:t>
            </a:r>
            <a:r>
              <a:rPr lang="en-US" sz="1600" dirty="0">
                <a:solidFill>
                  <a:srgbClr val="FFFFFF"/>
                </a:solidFill>
                <a:latin typeface="+mj-lt"/>
              </a:rPr>
              <a:t> </a:t>
            </a:r>
            <a:r>
              <a:rPr lang="en-US" sz="1600" dirty="0" err="1">
                <a:solidFill>
                  <a:srgbClr val="FFFFFF"/>
                </a:solidFill>
                <a:latin typeface="+mj-lt"/>
              </a:rPr>
              <a:t>yetenek</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cinsiyet</a:t>
            </a:r>
            <a:r>
              <a:rPr lang="en-US" sz="1600" dirty="0">
                <a:solidFill>
                  <a:srgbClr val="FFFFFF"/>
                </a:solidFill>
                <a:latin typeface="+mj-lt"/>
              </a:rPr>
              <a:t> </a:t>
            </a:r>
            <a:r>
              <a:rPr lang="en-US" sz="1600" dirty="0" err="1">
                <a:solidFill>
                  <a:srgbClr val="FFFFFF"/>
                </a:solidFill>
                <a:latin typeface="+mj-lt"/>
              </a:rPr>
              <a:t>kimliğine</a:t>
            </a:r>
            <a:r>
              <a:rPr lang="en-US" sz="1600" dirty="0">
                <a:solidFill>
                  <a:srgbClr val="FFFFFF"/>
                </a:solidFill>
                <a:latin typeface="+mj-lt"/>
              </a:rPr>
              <a:t> </a:t>
            </a:r>
            <a:r>
              <a:rPr lang="en-US" sz="1600" dirty="0" err="1">
                <a:solidFill>
                  <a:srgbClr val="FFFFFF"/>
                </a:solidFill>
                <a:latin typeface="+mj-lt"/>
              </a:rPr>
              <a:t>dayalı</a:t>
            </a:r>
            <a:r>
              <a:rPr lang="en-US" sz="1600" dirty="0">
                <a:solidFill>
                  <a:srgbClr val="FFFFFF"/>
                </a:solidFill>
                <a:latin typeface="+mj-lt"/>
              </a:rPr>
              <a:t> </a:t>
            </a:r>
            <a:r>
              <a:rPr lang="en-US" sz="1600" dirty="0" err="1">
                <a:solidFill>
                  <a:srgbClr val="FFFFFF"/>
                </a:solidFill>
                <a:latin typeface="+mj-lt"/>
              </a:rPr>
              <a:t>ayrımcılıkların</a:t>
            </a:r>
            <a:r>
              <a:rPr lang="en-US" sz="1600" dirty="0">
                <a:solidFill>
                  <a:srgbClr val="FFFFFF"/>
                </a:solidFill>
                <a:latin typeface="+mj-lt"/>
              </a:rPr>
              <a:t> </a:t>
            </a:r>
            <a:r>
              <a:rPr lang="en-US" sz="1600" dirty="0" err="1">
                <a:solidFill>
                  <a:srgbClr val="FFFFFF"/>
                </a:solidFill>
                <a:latin typeface="+mj-lt"/>
              </a:rPr>
              <a:t>karşısındadır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çalışmalarının</a:t>
            </a:r>
            <a:r>
              <a:rPr lang="en-US" sz="1600" dirty="0">
                <a:solidFill>
                  <a:srgbClr val="FFFFFF"/>
                </a:solidFill>
                <a:latin typeface="+mj-lt"/>
              </a:rPr>
              <a:t> </a:t>
            </a:r>
            <a:r>
              <a:rPr lang="en-US" sz="1600" dirty="0" err="1">
                <a:solidFill>
                  <a:srgbClr val="FFFFFF"/>
                </a:solidFill>
                <a:latin typeface="+mj-lt"/>
              </a:rPr>
              <a:t>engelliler</a:t>
            </a:r>
            <a:r>
              <a:rPr lang="en-US" sz="1600" dirty="0">
                <a:solidFill>
                  <a:srgbClr val="FFFFFF"/>
                </a:solidFill>
                <a:latin typeface="+mj-lt"/>
              </a:rPr>
              <a:t> </a:t>
            </a:r>
            <a:r>
              <a:rPr lang="en-US" sz="1600" dirty="0" err="1">
                <a:solidFill>
                  <a:srgbClr val="FFFFFF"/>
                </a:solidFill>
                <a:latin typeface="+mj-lt"/>
              </a:rPr>
              <a:t>dahil</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kadınlar</a:t>
            </a:r>
            <a:r>
              <a:rPr lang="en-US" sz="1600" dirty="0">
                <a:solidFill>
                  <a:srgbClr val="FFFFFF"/>
                </a:solidFill>
                <a:latin typeface="+mj-lt"/>
              </a:rPr>
              <a:t> </a:t>
            </a:r>
            <a:r>
              <a:rPr lang="en-US" sz="1600" dirty="0" err="1">
                <a:solidFill>
                  <a:srgbClr val="FFFFFF"/>
                </a:solidFill>
                <a:latin typeface="+mj-lt"/>
              </a:rPr>
              <a:t>için</a:t>
            </a:r>
            <a:r>
              <a:rPr lang="en-US" sz="1600" dirty="0">
                <a:solidFill>
                  <a:srgbClr val="FFFFFF"/>
                </a:solidFill>
                <a:latin typeface="+mj-lt"/>
              </a:rPr>
              <a:t> </a:t>
            </a:r>
            <a:r>
              <a:rPr lang="en-US" sz="1600" dirty="0" err="1">
                <a:solidFill>
                  <a:srgbClr val="FFFFFF"/>
                </a:solidFill>
                <a:latin typeface="+mj-lt"/>
              </a:rPr>
              <a:t>erişilebilir</a:t>
            </a:r>
            <a:r>
              <a:rPr lang="en-US" sz="1600" dirty="0">
                <a:solidFill>
                  <a:srgbClr val="FFFFFF"/>
                </a:solidFill>
                <a:latin typeface="+mj-lt"/>
              </a:rPr>
              <a:t> </a:t>
            </a:r>
            <a:r>
              <a:rPr lang="en-US" sz="1600" dirty="0" err="1">
                <a:solidFill>
                  <a:srgbClr val="FFFFFF"/>
                </a:solidFill>
                <a:latin typeface="+mj-lt"/>
              </a:rPr>
              <a:t>olmasına</a:t>
            </a:r>
            <a:r>
              <a:rPr lang="en-US" sz="1600" dirty="0">
                <a:solidFill>
                  <a:srgbClr val="FFFFFF"/>
                </a:solidFill>
                <a:latin typeface="+mj-lt"/>
              </a:rPr>
              <a:t> </a:t>
            </a:r>
            <a:r>
              <a:rPr lang="en-US" sz="1600" dirty="0" err="1">
                <a:solidFill>
                  <a:srgbClr val="FFFFFF"/>
                </a:solidFill>
                <a:latin typeface="+mj-lt"/>
              </a:rPr>
              <a:t>dikkat</a:t>
            </a:r>
            <a:r>
              <a:rPr lang="en-US" sz="1600" dirty="0">
                <a:solidFill>
                  <a:srgbClr val="FFFFFF"/>
                </a:solidFill>
                <a:latin typeface="+mj-lt"/>
              </a:rPr>
              <a:t> </a:t>
            </a:r>
            <a:r>
              <a:rPr lang="en-US" sz="1600" dirty="0" err="1">
                <a:solidFill>
                  <a:srgbClr val="FFFFFF"/>
                </a:solidFill>
                <a:latin typeface="+mj-lt"/>
              </a:rPr>
              <a:t>eder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Yayınlarında</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dijital</a:t>
            </a:r>
            <a:r>
              <a:rPr lang="en-US" sz="1600" dirty="0">
                <a:solidFill>
                  <a:srgbClr val="FFFFFF"/>
                </a:solidFill>
                <a:latin typeface="+mj-lt"/>
              </a:rPr>
              <a:t> </a:t>
            </a:r>
            <a:r>
              <a:rPr lang="en-US" sz="1600" dirty="0" err="1">
                <a:solidFill>
                  <a:srgbClr val="FFFFFF"/>
                </a:solidFill>
                <a:latin typeface="+mj-lt"/>
              </a:rPr>
              <a:t>ortamdakiler</a:t>
            </a:r>
            <a:r>
              <a:rPr lang="en-US" sz="1600" dirty="0">
                <a:solidFill>
                  <a:srgbClr val="FFFFFF"/>
                </a:solidFill>
                <a:latin typeface="+mj-lt"/>
              </a:rPr>
              <a:t> </a:t>
            </a:r>
            <a:r>
              <a:rPr lang="en-US" sz="1600" dirty="0" err="1">
                <a:solidFill>
                  <a:srgbClr val="FFFFFF"/>
                </a:solidFill>
                <a:latin typeface="+mj-lt"/>
              </a:rPr>
              <a:t>dahil</a:t>
            </a:r>
            <a:r>
              <a:rPr lang="en-US" sz="1600" dirty="0">
                <a:solidFill>
                  <a:srgbClr val="FFFFFF"/>
                </a:solidFill>
                <a:latin typeface="+mj-lt"/>
              </a:rPr>
              <a:t> </a:t>
            </a:r>
            <a:r>
              <a:rPr lang="en-US" sz="1600" dirty="0" err="1">
                <a:solidFill>
                  <a:srgbClr val="FFFFFF"/>
                </a:solidFill>
                <a:latin typeface="+mj-lt"/>
              </a:rPr>
              <a:t>ürettiği</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yazılı-sözlü-görüntülü</a:t>
            </a:r>
            <a:r>
              <a:rPr lang="en-US" sz="1600" dirty="0">
                <a:solidFill>
                  <a:srgbClr val="FFFFFF"/>
                </a:solidFill>
                <a:latin typeface="+mj-lt"/>
              </a:rPr>
              <a:t> </a:t>
            </a:r>
            <a:r>
              <a:rPr lang="en-US" sz="1600" dirty="0" err="1">
                <a:solidFill>
                  <a:srgbClr val="FFFFFF"/>
                </a:solidFill>
                <a:latin typeface="+mj-lt"/>
              </a:rPr>
              <a:t>içerikler</a:t>
            </a:r>
            <a:r>
              <a:rPr lang="en-US" sz="1600" dirty="0">
                <a:solidFill>
                  <a:srgbClr val="FFFFFF"/>
                </a:solidFill>
                <a:latin typeface="+mj-lt"/>
              </a:rPr>
              <a:t> </a:t>
            </a:r>
            <a:r>
              <a:rPr lang="en-US" sz="1600" dirty="0" err="1">
                <a:solidFill>
                  <a:srgbClr val="FFFFFF"/>
                </a:solidFill>
                <a:latin typeface="+mj-lt"/>
              </a:rPr>
              <a:t>toplumsal</a:t>
            </a:r>
            <a:r>
              <a:rPr lang="en-US" sz="1600" dirty="0">
                <a:solidFill>
                  <a:srgbClr val="FFFFFF"/>
                </a:solidFill>
                <a:latin typeface="+mj-lt"/>
              </a:rPr>
              <a:t> </a:t>
            </a:r>
            <a:r>
              <a:rPr lang="en-US" sz="1600" dirty="0" err="1">
                <a:solidFill>
                  <a:srgbClr val="FFFFFF"/>
                </a:solidFill>
                <a:latin typeface="+mj-lt"/>
              </a:rPr>
              <a:t>cinsiyete</a:t>
            </a:r>
            <a:r>
              <a:rPr lang="en-US" sz="1600" dirty="0">
                <a:solidFill>
                  <a:srgbClr val="FFFFFF"/>
                </a:solidFill>
                <a:latin typeface="+mj-lt"/>
              </a:rPr>
              <a:t> </a:t>
            </a:r>
            <a:r>
              <a:rPr lang="en-US" sz="1600" dirty="0" err="1">
                <a:solidFill>
                  <a:srgbClr val="FFFFFF"/>
                </a:solidFill>
                <a:latin typeface="+mj-lt"/>
              </a:rPr>
              <a:t>dayalı</a:t>
            </a:r>
            <a:r>
              <a:rPr lang="en-US" sz="1600" dirty="0">
                <a:solidFill>
                  <a:srgbClr val="FFFFFF"/>
                </a:solidFill>
                <a:latin typeface="+mj-lt"/>
              </a:rPr>
              <a:t> </a:t>
            </a:r>
            <a:r>
              <a:rPr lang="en-US" sz="1600" dirty="0" err="1">
                <a:solidFill>
                  <a:srgbClr val="FFFFFF"/>
                </a:solidFill>
                <a:latin typeface="+mj-lt"/>
              </a:rPr>
              <a:t>ayrımcılık</a:t>
            </a:r>
            <a:r>
              <a:rPr lang="en-US" sz="1600" dirty="0">
                <a:solidFill>
                  <a:srgbClr val="FFFFFF"/>
                </a:solidFill>
                <a:latin typeface="+mj-lt"/>
              </a:rPr>
              <a:t>, </a:t>
            </a:r>
            <a:r>
              <a:rPr lang="en-US" sz="1600" dirty="0" err="1">
                <a:solidFill>
                  <a:srgbClr val="FFFFFF"/>
                </a:solidFill>
                <a:latin typeface="+mj-lt"/>
              </a:rPr>
              <a:t>kadın</a:t>
            </a:r>
            <a:r>
              <a:rPr lang="en-US" sz="1600" dirty="0">
                <a:solidFill>
                  <a:srgbClr val="FFFFFF"/>
                </a:solidFill>
                <a:latin typeface="+mj-lt"/>
              </a:rPr>
              <a:t> </a:t>
            </a:r>
            <a:r>
              <a:rPr lang="en-US" sz="1600" dirty="0" err="1">
                <a:solidFill>
                  <a:srgbClr val="FFFFFF"/>
                </a:solidFill>
                <a:latin typeface="+mj-lt"/>
              </a:rPr>
              <a:t>düşmanlığı</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nefret</a:t>
            </a:r>
            <a:r>
              <a:rPr lang="en-US" sz="1600" dirty="0">
                <a:solidFill>
                  <a:srgbClr val="FFFFFF"/>
                </a:solidFill>
                <a:latin typeface="+mj-lt"/>
              </a:rPr>
              <a:t> </a:t>
            </a:r>
            <a:r>
              <a:rPr lang="en-US" sz="1600" dirty="0" err="1">
                <a:solidFill>
                  <a:srgbClr val="FFFFFF"/>
                </a:solidFill>
                <a:latin typeface="+mj-lt"/>
              </a:rPr>
              <a:t>söylemi</a:t>
            </a:r>
            <a:r>
              <a:rPr lang="en-US" sz="1600" dirty="0">
                <a:solidFill>
                  <a:srgbClr val="FFFFFF"/>
                </a:solidFill>
                <a:latin typeface="+mj-lt"/>
              </a:rPr>
              <a:t> </a:t>
            </a:r>
            <a:r>
              <a:rPr lang="en-US" sz="1600" dirty="0" err="1">
                <a:solidFill>
                  <a:srgbClr val="FFFFFF"/>
                </a:solidFill>
                <a:latin typeface="+mj-lt"/>
              </a:rPr>
              <a:t>içeren</a:t>
            </a:r>
            <a:r>
              <a:rPr lang="en-US" sz="1600" dirty="0">
                <a:solidFill>
                  <a:srgbClr val="FFFFFF"/>
                </a:solidFill>
                <a:latin typeface="+mj-lt"/>
              </a:rPr>
              <a:t>, </a:t>
            </a:r>
            <a:r>
              <a:rPr lang="en-US" sz="1600" dirty="0" err="1">
                <a:solidFill>
                  <a:srgbClr val="FFFFFF"/>
                </a:solidFill>
                <a:latin typeface="+mj-lt"/>
              </a:rPr>
              <a:t>cinsiyetçi</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ırkçı</a:t>
            </a:r>
            <a:r>
              <a:rPr lang="en-US" sz="1600" dirty="0">
                <a:solidFill>
                  <a:srgbClr val="FFFFFF"/>
                </a:solidFill>
                <a:latin typeface="+mj-lt"/>
              </a:rPr>
              <a:t> </a:t>
            </a:r>
            <a:r>
              <a:rPr lang="en-US" sz="1600" dirty="0" err="1">
                <a:solidFill>
                  <a:srgbClr val="FFFFFF"/>
                </a:solidFill>
                <a:latin typeface="+mj-lt"/>
              </a:rPr>
              <a:t>dilden</a:t>
            </a:r>
            <a:r>
              <a:rPr lang="en-US" sz="1600" dirty="0">
                <a:solidFill>
                  <a:srgbClr val="FFFFFF"/>
                </a:solidFill>
                <a:latin typeface="+mj-lt"/>
              </a:rPr>
              <a:t> </a:t>
            </a:r>
            <a:r>
              <a:rPr lang="en-US" sz="1600" dirty="0" err="1">
                <a:solidFill>
                  <a:srgbClr val="FFFFFF"/>
                </a:solidFill>
                <a:latin typeface="+mj-lt"/>
              </a:rPr>
              <a:t>uzaktır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Çalışmalarında</a:t>
            </a:r>
            <a:r>
              <a:rPr lang="en-US" sz="1600" dirty="0">
                <a:solidFill>
                  <a:srgbClr val="FFFFFF"/>
                </a:solidFill>
                <a:latin typeface="+mj-lt"/>
              </a:rPr>
              <a:t> </a:t>
            </a:r>
            <a:r>
              <a:rPr lang="en-US" sz="1600" dirty="0" err="1">
                <a:solidFill>
                  <a:srgbClr val="FFFFFF"/>
                </a:solidFill>
                <a:latin typeface="+mj-lt"/>
              </a:rPr>
              <a:t>Uluslararası</a:t>
            </a:r>
            <a:r>
              <a:rPr lang="en-US" sz="1600" dirty="0">
                <a:solidFill>
                  <a:srgbClr val="FFFFFF"/>
                </a:solidFill>
                <a:latin typeface="+mj-lt"/>
              </a:rPr>
              <a:t> </a:t>
            </a:r>
            <a:r>
              <a:rPr lang="en-US" sz="1600" dirty="0" err="1">
                <a:solidFill>
                  <a:srgbClr val="FFFFFF"/>
                </a:solidFill>
                <a:latin typeface="+mj-lt"/>
              </a:rPr>
              <a:t>İnsan</a:t>
            </a:r>
            <a:r>
              <a:rPr lang="en-US" sz="1600" dirty="0">
                <a:solidFill>
                  <a:srgbClr val="FFFFFF"/>
                </a:solidFill>
                <a:latin typeface="+mj-lt"/>
              </a:rPr>
              <a:t> </a:t>
            </a:r>
            <a:r>
              <a:rPr lang="en-US" sz="1600" dirty="0" err="1">
                <a:solidFill>
                  <a:srgbClr val="FFFFFF"/>
                </a:solidFill>
                <a:latin typeface="+mj-lt"/>
              </a:rPr>
              <a:t>Hakları</a:t>
            </a:r>
            <a:r>
              <a:rPr lang="en-US" sz="1600" dirty="0">
                <a:solidFill>
                  <a:srgbClr val="FFFFFF"/>
                </a:solidFill>
                <a:latin typeface="+mj-lt"/>
              </a:rPr>
              <a:t> </a:t>
            </a:r>
            <a:r>
              <a:rPr lang="en-US" sz="1600" dirty="0" err="1">
                <a:solidFill>
                  <a:srgbClr val="FFFFFF"/>
                </a:solidFill>
                <a:latin typeface="+mj-lt"/>
              </a:rPr>
              <a:t>Sözleşmelerini</a:t>
            </a:r>
            <a:r>
              <a:rPr lang="en-US" sz="1600" dirty="0">
                <a:solidFill>
                  <a:srgbClr val="FFFFFF"/>
                </a:solidFill>
                <a:latin typeface="+mj-lt"/>
              </a:rPr>
              <a:t> </a:t>
            </a:r>
            <a:r>
              <a:rPr lang="en-US" sz="1600" dirty="0" err="1">
                <a:solidFill>
                  <a:srgbClr val="FFFFFF"/>
                </a:solidFill>
                <a:latin typeface="+mj-lt"/>
              </a:rPr>
              <a:t>anayasal</a:t>
            </a:r>
            <a:r>
              <a:rPr lang="en-US" sz="1600" dirty="0">
                <a:solidFill>
                  <a:srgbClr val="FFFFFF"/>
                </a:solidFill>
                <a:latin typeface="+mj-lt"/>
              </a:rPr>
              <a:t> </a:t>
            </a:r>
            <a:r>
              <a:rPr lang="en-US" sz="1600" dirty="0" err="1">
                <a:solidFill>
                  <a:srgbClr val="FFFFFF"/>
                </a:solidFill>
                <a:latin typeface="+mj-lt"/>
              </a:rPr>
              <a:t>dayanak</a:t>
            </a:r>
            <a:r>
              <a:rPr lang="en-US" sz="1600" dirty="0">
                <a:solidFill>
                  <a:srgbClr val="FFFFFF"/>
                </a:solidFill>
                <a:latin typeface="+mj-lt"/>
              </a:rPr>
              <a:t> </a:t>
            </a:r>
            <a:r>
              <a:rPr lang="en-US" sz="1600" dirty="0" err="1">
                <a:solidFill>
                  <a:srgbClr val="FFFFFF"/>
                </a:solidFill>
                <a:latin typeface="+mj-lt"/>
              </a:rPr>
              <a:t>olarak</a:t>
            </a:r>
            <a:r>
              <a:rPr lang="en-US" sz="1600" dirty="0">
                <a:solidFill>
                  <a:srgbClr val="FFFFFF"/>
                </a:solidFill>
                <a:latin typeface="+mj-lt"/>
              </a:rPr>
              <a:t> </a:t>
            </a:r>
            <a:r>
              <a:rPr lang="en-US" sz="1600" dirty="0" err="1">
                <a:solidFill>
                  <a:srgbClr val="FFFFFF"/>
                </a:solidFill>
                <a:latin typeface="+mj-lt"/>
              </a:rPr>
              <a:t>kabul</a:t>
            </a:r>
            <a:r>
              <a:rPr lang="en-US" sz="1600" dirty="0">
                <a:solidFill>
                  <a:srgbClr val="FFFFFF"/>
                </a:solidFill>
                <a:latin typeface="+mj-lt"/>
              </a:rPr>
              <a:t> </a:t>
            </a:r>
            <a:r>
              <a:rPr lang="en-US" sz="1600" dirty="0" err="1">
                <a:solidFill>
                  <a:srgbClr val="FFFFFF"/>
                </a:solidFill>
                <a:latin typeface="+mj-lt"/>
              </a:rPr>
              <a:t>eder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Çalıştığı</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paydaşlarla</a:t>
            </a:r>
            <a:r>
              <a:rPr lang="en-US" sz="1600" dirty="0">
                <a:solidFill>
                  <a:srgbClr val="FFFFFF"/>
                </a:solidFill>
                <a:latin typeface="+mj-lt"/>
              </a:rPr>
              <a:t>; </a:t>
            </a:r>
            <a:r>
              <a:rPr lang="en-US" sz="1600" dirty="0" err="1">
                <a:solidFill>
                  <a:srgbClr val="FFFFFF"/>
                </a:solidFill>
                <a:latin typeface="+mj-lt"/>
              </a:rPr>
              <a:t>hizmet</a:t>
            </a:r>
            <a:r>
              <a:rPr lang="en-US" sz="1600" dirty="0">
                <a:solidFill>
                  <a:srgbClr val="FFFFFF"/>
                </a:solidFill>
                <a:latin typeface="+mj-lt"/>
              </a:rPr>
              <a:t> </a:t>
            </a:r>
            <a:r>
              <a:rPr lang="en-US" sz="1600" dirty="0" err="1">
                <a:solidFill>
                  <a:srgbClr val="FFFFFF"/>
                </a:solidFill>
                <a:latin typeface="+mj-lt"/>
              </a:rPr>
              <a:t>satın</a:t>
            </a:r>
            <a:r>
              <a:rPr lang="en-US" sz="1600" dirty="0">
                <a:solidFill>
                  <a:srgbClr val="FFFFFF"/>
                </a:solidFill>
                <a:latin typeface="+mj-lt"/>
              </a:rPr>
              <a:t> </a:t>
            </a:r>
            <a:r>
              <a:rPr lang="en-US" sz="1600" dirty="0" err="1">
                <a:solidFill>
                  <a:srgbClr val="FFFFFF"/>
                </a:solidFill>
                <a:latin typeface="+mj-lt"/>
              </a:rPr>
              <a:t>aldığı</a:t>
            </a:r>
            <a:r>
              <a:rPr lang="en-US" sz="1600" dirty="0">
                <a:solidFill>
                  <a:srgbClr val="FFFFFF"/>
                </a:solidFill>
                <a:latin typeface="+mj-lt"/>
              </a:rPr>
              <a:t> </a:t>
            </a:r>
            <a:r>
              <a:rPr lang="en-US" sz="1600" dirty="0" err="1">
                <a:solidFill>
                  <a:srgbClr val="FFFFFF"/>
                </a:solidFill>
                <a:latin typeface="+mj-lt"/>
              </a:rPr>
              <a:t>firmalar</a:t>
            </a:r>
            <a:r>
              <a:rPr lang="en-US" sz="1600" dirty="0">
                <a:solidFill>
                  <a:srgbClr val="FFFFFF"/>
                </a:solidFill>
                <a:latin typeface="+mj-lt"/>
              </a:rPr>
              <a:t>, </a:t>
            </a:r>
            <a:r>
              <a:rPr lang="en-US" sz="1600" dirty="0" err="1">
                <a:solidFill>
                  <a:srgbClr val="FFFFFF"/>
                </a:solidFill>
                <a:latin typeface="+mj-lt"/>
              </a:rPr>
              <a:t>işbirliği</a:t>
            </a:r>
            <a:r>
              <a:rPr lang="en-US" sz="1600" dirty="0">
                <a:solidFill>
                  <a:srgbClr val="FFFFFF"/>
                </a:solidFill>
                <a:latin typeface="+mj-lt"/>
              </a:rPr>
              <a:t> </a:t>
            </a:r>
            <a:r>
              <a:rPr lang="en-US" sz="1600" dirty="0" err="1">
                <a:solidFill>
                  <a:srgbClr val="FFFFFF"/>
                </a:solidFill>
                <a:latin typeface="+mj-lt"/>
              </a:rPr>
              <a:t>yaptığı</a:t>
            </a:r>
            <a:r>
              <a:rPr lang="en-US" sz="1600" dirty="0">
                <a:solidFill>
                  <a:srgbClr val="FFFFFF"/>
                </a:solidFill>
                <a:latin typeface="+mj-lt"/>
              </a:rPr>
              <a:t> </a:t>
            </a:r>
            <a:r>
              <a:rPr lang="en-US" sz="1600" dirty="0" err="1">
                <a:solidFill>
                  <a:srgbClr val="FFFFFF"/>
                </a:solidFill>
                <a:latin typeface="+mj-lt"/>
              </a:rPr>
              <a:t>sivil</a:t>
            </a:r>
            <a:r>
              <a:rPr lang="en-US" sz="1600" dirty="0">
                <a:solidFill>
                  <a:srgbClr val="FFFFFF"/>
                </a:solidFill>
                <a:latin typeface="+mj-lt"/>
              </a:rPr>
              <a:t> </a:t>
            </a:r>
            <a:r>
              <a:rPr lang="en-US" sz="1600" dirty="0" err="1">
                <a:solidFill>
                  <a:srgbClr val="FFFFFF"/>
                </a:solidFill>
                <a:latin typeface="+mj-lt"/>
              </a:rPr>
              <a:t>toplum</a:t>
            </a:r>
            <a:r>
              <a:rPr lang="en-US" sz="1600" dirty="0">
                <a:solidFill>
                  <a:srgbClr val="FFFFFF"/>
                </a:solidFill>
                <a:latin typeface="+mj-lt"/>
              </a:rPr>
              <a:t> </a:t>
            </a:r>
            <a:r>
              <a:rPr lang="en-US" sz="1600" dirty="0" err="1">
                <a:solidFill>
                  <a:srgbClr val="FFFFFF"/>
                </a:solidFill>
                <a:latin typeface="+mj-lt"/>
              </a:rPr>
              <a:t>örgütleri</a:t>
            </a:r>
            <a:r>
              <a:rPr lang="en-US" sz="1600" dirty="0">
                <a:solidFill>
                  <a:srgbClr val="FFFFFF"/>
                </a:solidFill>
                <a:latin typeface="+mj-lt"/>
              </a:rPr>
              <a:t>, </a:t>
            </a:r>
            <a:r>
              <a:rPr lang="en-US" sz="1600" dirty="0" err="1">
                <a:solidFill>
                  <a:srgbClr val="FFFFFF"/>
                </a:solidFill>
                <a:latin typeface="+mj-lt"/>
              </a:rPr>
              <a:t>kamu</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özel</a:t>
            </a:r>
            <a:r>
              <a:rPr lang="en-US" sz="1600" dirty="0">
                <a:solidFill>
                  <a:srgbClr val="FFFFFF"/>
                </a:solidFill>
                <a:latin typeface="+mj-lt"/>
              </a:rPr>
              <a:t> </a:t>
            </a:r>
            <a:r>
              <a:rPr lang="en-US" sz="1600" dirty="0" err="1">
                <a:solidFill>
                  <a:srgbClr val="FFFFFF"/>
                </a:solidFill>
                <a:latin typeface="+mj-lt"/>
              </a:rPr>
              <a:t>sektör</a:t>
            </a:r>
            <a:r>
              <a:rPr lang="en-US" sz="1600" dirty="0">
                <a:solidFill>
                  <a:srgbClr val="FFFFFF"/>
                </a:solidFill>
                <a:latin typeface="+mj-lt"/>
              </a:rPr>
              <a:t> </a:t>
            </a:r>
            <a:r>
              <a:rPr lang="en-US" sz="1600" dirty="0" err="1">
                <a:solidFill>
                  <a:srgbClr val="FFFFFF"/>
                </a:solidFill>
                <a:latin typeface="+mj-lt"/>
              </a:rPr>
              <a:t>temsilcileriyle</a:t>
            </a:r>
            <a:r>
              <a:rPr lang="en-US" sz="1600" dirty="0">
                <a:solidFill>
                  <a:srgbClr val="FFFFFF"/>
                </a:solidFill>
                <a:latin typeface="+mj-lt"/>
              </a:rPr>
              <a:t> </a:t>
            </a:r>
            <a:r>
              <a:rPr lang="en-US" sz="1600" dirty="0" err="1">
                <a:solidFill>
                  <a:srgbClr val="FFFFFF"/>
                </a:solidFill>
                <a:latin typeface="+mj-lt"/>
              </a:rPr>
              <a:t>ilişkilerinde</a:t>
            </a:r>
            <a:r>
              <a:rPr lang="en-US" sz="1600" dirty="0">
                <a:solidFill>
                  <a:srgbClr val="FFFFFF"/>
                </a:solidFill>
                <a:latin typeface="+mj-lt"/>
              </a:rPr>
              <a:t> </a:t>
            </a:r>
            <a:r>
              <a:rPr lang="en-US" sz="1600" dirty="0" err="1">
                <a:solidFill>
                  <a:srgbClr val="FFFFFF"/>
                </a:solidFill>
                <a:latin typeface="+mj-lt"/>
              </a:rPr>
              <a:t>yukarıdaki</a:t>
            </a:r>
            <a:r>
              <a:rPr lang="en-US" sz="1600" dirty="0">
                <a:solidFill>
                  <a:srgbClr val="FFFFFF"/>
                </a:solidFill>
                <a:latin typeface="+mj-lt"/>
              </a:rPr>
              <a:t> </a:t>
            </a:r>
            <a:r>
              <a:rPr lang="en-US" sz="1600" dirty="0" err="1">
                <a:solidFill>
                  <a:srgbClr val="FFFFFF"/>
                </a:solidFill>
                <a:latin typeface="+mj-lt"/>
              </a:rPr>
              <a:t>esasları</a:t>
            </a:r>
            <a:r>
              <a:rPr lang="en-US" sz="1600" dirty="0">
                <a:solidFill>
                  <a:srgbClr val="FFFFFF"/>
                </a:solidFill>
                <a:latin typeface="+mj-lt"/>
              </a:rPr>
              <a:t> </a:t>
            </a:r>
            <a:r>
              <a:rPr lang="en-US" sz="1600" dirty="0" err="1">
                <a:solidFill>
                  <a:srgbClr val="FFFFFF"/>
                </a:solidFill>
                <a:latin typeface="+mj-lt"/>
              </a:rPr>
              <a:t>gözetir</a:t>
            </a:r>
            <a:r>
              <a:rPr lang="en-US" sz="1600" dirty="0">
                <a:solidFill>
                  <a:srgbClr val="FFFFFF"/>
                </a:solidFill>
                <a:latin typeface="+mj-lt"/>
              </a:rPr>
              <a:t>.</a:t>
            </a:r>
            <a:endParaRPr lang="en-US" sz="1600" b="1" u="sng" dirty="0">
              <a:solidFill>
                <a:srgbClr val="FFFFFF"/>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7212899" cy="6858000"/>
          </a:xfrm>
          <a:prstGeom prst="rect">
            <a:avLst/>
          </a:prstGeom>
        </p:spPr>
      </p:pic>
    </p:spTree>
    <p:extLst>
      <p:ext uri="{BB962C8B-B14F-4D97-AF65-F5344CB8AC3E}">
        <p14:creationId xmlns:p14="http://schemas.microsoft.com/office/powerpoint/2010/main" val="310522741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a:extLst>
              <a:ext uri="{FF2B5EF4-FFF2-40B4-BE49-F238E27FC236}">
                <a16:creationId xmlns:a16="http://schemas.microsoft.com/office/drawing/2014/main" id="{1D016ACA-B076-FDC7-24E7-91E024A0316B}"/>
              </a:ext>
            </a:extLst>
          </p:cNvPr>
          <p:cNvPicPr>
            <a:picLocks noChangeAspect="1"/>
          </p:cNvPicPr>
          <p:nvPr/>
        </p:nvPicPr>
        <p:blipFill rotWithShape="1">
          <a:blip r:embed="rId2">
            <a:alphaModFix amt="35000"/>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977853E5-8BB4-4F6C-965A-190B2E5D266F}"/>
              </a:ext>
            </a:extLst>
          </p:cNvPr>
          <p:cNvSpPr>
            <a:spLocks noGrp="1"/>
          </p:cNvSpPr>
          <p:nvPr>
            <p:ph type="title"/>
          </p:nvPr>
        </p:nvSpPr>
        <p:spPr>
          <a:xfrm>
            <a:off x="838199" y="1065862"/>
            <a:ext cx="6052955" cy="4726276"/>
          </a:xfrm>
        </p:spPr>
        <p:txBody>
          <a:bodyPr>
            <a:normAutofit/>
          </a:bodyPr>
          <a:lstStyle/>
          <a:p>
            <a:pPr algn="r"/>
            <a:r>
              <a:rPr lang="en-US" sz="7400" b="1" dirty="0">
                <a:ln w="22225">
                  <a:solidFill>
                    <a:srgbClr val="FFFFFF"/>
                  </a:solidFill>
                </a:ln>
                <a:noFill/>
              </a:rPr>
              <a:t>ÇEVRE DOSTU UYGULAMALAR</a:t>
            </a:r>
            <a:br>
              <a:rPr lang="en-US" sz="7400" b="1" dirty="0">
                <a:ln w="22225">
                  <a:solidFill>
                    <a:srgbClr val="FFFFFF"/>
                  </a:solidFill>
                </a:ln>
                <a:noFill/>
              </a:rPr>
            </a:br>
            <a:endParaRPr lang="en-US" sz="7400" b="1" dirty="0">
              <a:ln w="22225">
                <a:solidFill>
                  <a:srgbClr val="FFFFFF"/>
                </a:solidFill>
              </a:ln>
              <a:noFill/>
            </a:endParaRPr>
          </a:p>
        </p:txBody>
      </p:sp>
      <p:cxnSp>
        <p:nvCxnSpPr>
          <p:cNvPr id="23" name="Straight Connector 19">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64EFED1-BCCF-4F10-B0F4-535AD31DFFF0}"/>
              </a:ext>
            </a:extLst>
          </p:cNvPr>
          <p:cNvSpPr/>
          <p:nvPr/>
        </p:nvSpPr>
        <p:spPr>
          <a:xfrm>
            <a:off x="6671388" y="1166843"/>
            <a:ext cx="5012806" cy="1380414"/>
          </a:xfrm>
          <a:prstGeom prst="rect">
            <a:avLst/>
          </a:prstGeom>
        </p:spPr>
        <p:txBody>
          <a:bodyPr wrap="square">
            <a:spAutoFit/>
          </a:bodyPr>
          <a:lstStyle/>
          <a:p>
            <a:endParaRPr lang="en-US" sz="1600" dirty="0">
              <a:latin typeface="+mj-lt"/>
            </a:endParaRPr>
          </a:p>
        </p:txBody>
      </p:sp>
      <p:graphicFrame>
        <p:nvGraphicFramePr>
          <p:cNvPr id="13" name="Content Placeholder 2">
            <a:extLst>
              <a:ext uri="{FF2B5EF4-FFF2-40B4-BE49-F238E27FC236}">
                <a16:creationId xmlns:a16="http://schemas.microsoft.com/office/drawing/2014/main" id="{5F95193F-60C8-53EB-2CC2-CADDC2202D4C}"/>
              </a:ext>
            </a:extLst>
          </p:cNvPr>
          <p:cNvGraphicFramePr>
            <a:graphicFrameLocks noGrp="1"/>
          </p:cNvGraphicFramePr>
          <p:nvPr>
            <p:ph idx="1"/>
            <p:extLst>
              <p:ext uri="{D42A27DB-BD31-4B8C-83A1-F6EECF244321}">
                <p14:modId xmlns:p14="http://schemas.microsoft.com/office/powerpoint/2010/main" val="3551467278"/>
              </p:ext>
            </p:extLst>
          </p:nvPr>
        </p:nvGraphicFramePr>
        <p:xfrm>
          <a:off x="7534641" y="1065862"/>
          <a:ext cx="3860002"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7245090" cy="6858000"/>
          </a:xfrm>
          <a:prstGeom prst="rect">
            <a:avLst/>
          </a:prstGeom>
        </p:spPr>
      </p:pic>
    </p:spTree>
    <p:extLst>
      <p:ext uri="{BB962C8B-B14F-4D97-AF65-F5344CB8AC3E}">
        <p14:creationId xmlns:p14="http://schemas.microsoft.com/office/powerpoint/2010/main" val="289937685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9F9C-E846-49C6-934F-A79E8CBBB236}"/>
              </a:ext>
            </a:extLst>
          </p:cNvPr>
          <p:cNvSpPr>
            <a:spLocks noGrp="1" noRot="1" noMove="1" noResize="1" noEditPoints="1" noAdjustHandles="1" noChangeArrowheads="1" noChangeShapeType="1"/>
          </p:cNvSpPr>
          <p:nvPr>
            <p:ph type="title"/>
          </p:nvPr>
        </p:nvSpPr>
        <p:spPr>
          <a:xfrm>
            <a:off x="838200" y="365125"/>
            <a:ext cx="8977604" cy="670573"/>
          </a:xfrm>
        </p:spPr>
        <p:txBody>
          <a:bodyPr>
            <a:normAutofit fontScale="90000"/>
          </a:bodyPr>
          <a:lstStyle/>
          <a:p>
            <a:br>
              <a:rPr lang="en-US" sz="2000" b="1" dirty="0">
                <a:solidFill>
                  <a:srgbClr val="00B0F0"/>
                </a:solidFill>
              </a:rPr>
            </a:br>
            <a:br>
              <a:rPr lang="en-US" sz="2000" b="1" dirty="0">
                <a:solidFill>
                  <a:srgbClr val="00B0F0"/>
                </a:solidFill>
              </a:rPr>
            </a:br>
            <a:br>
              <a:rPr lang="en-US" sz="2000" b="1" dirty="0">
                <a:solidFill>
                  <a:srgbClr val="00B0F0"/>
                </a:solidFill>
              </a:rPr>
            </a:br>
            <a:r>
              <a:rPr lang="en-US" sz="2000" b="1" dirty="0">
                <a:solidFill>
                  <a:srgbClr val="00B0F0"/>
                </a:solidFill>
              </a:rPr>
              <a:t>		</a:t>
            </a:r>
            <a:r>
              <a:rPr lang="tr-TR" sz="2000" b="1" dirty="0">
                <a:solidFill>
                  <a:srgbClr val="00B0F0"/>
                </a:solidFill>
              </a:rPr>
              <a:t>                                 </a:t>
            </a:r>
            <a:r>
              <a:rPr lang="en-US" sz="2000" b="1" dirty="0">
                <a:solidFill>
                  <a:srgbClr val="00B0F0"/>
                </a:solidFill>
              </a:rPr>
              <a:t>SÜRDÜRÜLEBİLİRLİK YÖNETİM EKİBİ</a:t>
            </a:r>
            <a:br>
              <a:rPr lang="en-US" sz="1600" b="1" dirty="0"/>
            </a:br>
            <a:br>
              <a:rPr lang="en-US" sz="1800" b="1" dirty="0"/>
            </a:br>
            <a:br>
              <a:rPr lang="en-US" sz="1800" b="1" dirty="0"/>
            </a:br>
            <a:endParaRPr lang="en-US" sz="1800" b="1" dirty="0"/>
          </a:p>
        </p:txBody>
      </p:sp>
      <p:grpSp>
        <p:nvGrpSpPr>
          <p:cNvPr id="10" name="Group 9">
            <a:extLst>
              <a:ext uri="{FF2B5EF4-FFF2-40B4-BE49-F238E27FC236}">
                <a16:creationId xmlns:a16="http://schemas.microsoft.com/office/drawing/2014/main" id="{84626FAD-AADB-4C74-BC8E-D378D1734190}"/>
              </a:ext>
            </a:extLst>
          </p:cNvPr>
          <p:cNvGrpSpPr/>
          <p:nvPr/>
        </p:nvGrpSpPr>
        <p:grpSpPr>
          <a:xfrm>
            <a:off x="1296954" y="1483567"/>
            <a:ext cx="10298199" cy="3610947"/>
            <a:chOff x="3000222" y="1189266"/>
            <a:chExt cx="1192378" cy="228652"/>
          </a:xfrm>
        </p:grpSpPr>
        <p:sp>
          <p:nvSpPr>
            <p:cNvPr id="11" name="Rectangle 10">
              <a:extLst>
                <a:ext uri="{FF2B5EF4-FFF2-40B4-BE49-F238E27FC236}">
                  <a16:creationId xmlns:a16="http://schemas.microsoft.com/office/drawing/2014/main" id="{7CF0EE9C-CF2E-4A0D-9F8D-C4084A5A3FCF}"/>
                </a:ext>
              </a:extLst>
            </p:cNvPr>
            <p:cNvSpPr/>
            <p:nvPr/>
          </p:nvSpPr>
          <p:spPr>
            <a:xfrm>
              <a:off x="3000222" y="1189266"/>
              <a:ext cx="1192378" cy="228652"/>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2" name="TextBox 11">
              <a:extLst>
                <a:ext uri="{FF2B5EF4-FFF2-40B4-BE49-F238E27FC236}">
                  <a16:creationId xmlns:a16="http://schemas.microsoft.com/office/drawing/2014/main" id="{B593D159-2F22-487C-ADB4-5266F5DEAD75}"/>
                </a:ext>
              </a:extLst>
            </p:cNvPr>
            <p:cNvSpPr txBox="1"/>
            <p:nvPr/>
          </p:nvSpPr>
          <p:spPr>
            <a:xfrm>
              <a:off x="3000222" y="1189266"/>
              <a:ext cx="1192378" cy="2286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tr-TR" sz="1000" kern="1200"/>
            </a:p>
          </p:txBody>
        </p:sp>
      </p:grpSp>
      <p:graphicFrame>
        <p:nvGraphicFramePr>
          <p:cNvPr id="13" name="Diagram 12">
            <a:extLst>
              <a:ext uri="{FF2B5EF4-FFF2-40B4-BE49-F238E27FC236}">
                <a16:creationId xmlns:a16="http://schemas.microsoft.com/office/drawing/2014/main" id="{1695B0D2-4C0C-4B22-BE3F-B07B63E3FBC7}"/>
              </a:ext>
            </a:extLst>
          </p:cNvPr>
          <p:cNvGraphicFramePr/>
          <p:nvPr>
            <p:extLst>
              <p:ext uri="{D42A27DB-BD31-4B8C-83A1-F6EECF244321}">
                <p14:modId xmlns:p14="http://schemas.microsoft.com/office/powerpoint/2010/main" val="1345252480"/>
              </p:ext>
            </p:extLst>
          </p:nvPr>
        </p:nvGraphicFramePr>
        <p:xfrm>
          <a:off x="1296954" y="1396028"/>
          <a:ext cx="10298199" cy="3610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40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6" name="Rectangle 103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19F9C-E846-49C6-934F-A79E8CBBB23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fontAlgn="base"/>
            <a:r>
              <a:rPr lang="en-US" sz="1600" b="1" kern="1200" dirty="0">
                <a:solidFill>
                  <a:srgbClr val="FFFFFF"/>
                </a:solidFill>
                <a:latin typeface="+mj-lt"/>
                <a:ea typeface="+mj-ea"/>
                <a:cs typeface="+mj-cs"/>
              </a:rPr>
              <a:t>PERSONEL VE ÇALIŞMA HAYATI</a:t>
            </a:r>
            <a:br>
              <a:rPr lang="en-US" sz="1600" b="1" kern="1200" dirty="0">
                <a:solidFill>
                  <a:srgbClr val="FFFFFF"/>
                </a:solidFill>
                <a:latin typeface="+mj-lt"/>
                <a:ea typeface="+mj-ea"/>
                <a:cs typeface="+mj-cs"/>
              </a:rPr>
            </a:br>
            <a:br>
              <a:rPr lang="en-US" sz="1600" b="1" kern="1200" dirty="0">
                <a:solidFill>
                  <a:srgbClr val="FFFFFF"/>
                </a:solidFill>
                <a:latin typeface="+mj-lt"/>
                <a:ea typeface="+mj-ea"/>
                <a:cs typeface="+mj-cs"/>
              </a:rPr>
            </a:br>
            <a:r>
              <a:rPr lang="tr-TR" sz="1600" dirty="0" err="1">
                <a:solidFill>
                  <a:srgbClr val="FFFFFF"/>
                </a:solidFill>
              </a:rPr>
              <a:t>Tunaıotel</a:t>
            </a:r>
            <a:r>
              <a:rPr lang="tr-TR" sz="1600" dirty="0">
                <a:solidFill>
                  <a:srgbClr val="FFFFFF"/>
                </a:solidFill>
              </a:rPr>
              <a:t> 5</a:t>
            </a:r>
            <a:r>
              <a:rPr lang="tr-TR" sz="1600" b="0" i="0" kern="1200" dirty="0">
                <a:solidFill>
                  <a:srgbClr val="FFFFFF"/>
                </a:solidFill>
                <a:effectLst/>
                <a:latin typeface="+mj-lt"/>
                <a:ea typeface="+mj-ea"/>
                <a:cs typeface="+mj-cs"/>
              </a:rPr>
              <a:t> bayan ve 2</a:t>
            </a:r>
            <a:r>
              <a:rPr lang="tr-TR" sz="1600" kern="1200" dirty="0">
                <a:solidFill>
                  <a:srgbClr val="FFFFFF"/>
                </a:solidFill>
                <a:latin typeface="+mj-lt"/>
                <a:ea typeface="+mj-ea"/>
                <a:cs typeface="+mj-cs"/>
              </a:rPr>
              <a:t> erkek </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personelle</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hizmet</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vermekte</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olup</a:t>
            </a:r>
            <a:r>
              <a:rPr lang="en-US" sz="1600" kern="1200" dirty="0">
                <a:solidFill>
                  <a:srgbClr val="FFFFFF"/>
                </a:solidFill>
                <a:latin typeface="+mj-lt"/>
                <a:ea typeface="+mj-ea"/>
                <a:cs typeface="+mj-cs"/>
              </a:rPr>
              <a:t> bayan </a:t>
            </a:r>
            <a:r>
              <a:rPr lang="en-US" sz="1600" kern="1200" dirty="0" err="1">
                <a:solidFill>
                  <a:srgbClr val="FFFFFF"/>
                </a:solidFill>
                <a:latin typeface="+mj-lt"/>
                <a:ea typeface="+mj-ea"/>
                <a:cs typeface="+mj-cs"/>
              </a:rPr>
              <a:t>personel</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oranı</a:t>
            </a:r>
            <a:r>
              <a:rPr lang="en-US" sz="1600" kern="1200" dirty="0">
                <a:solidFill>
                  <a:srgbClr val="FFFFFF"/>
                </a:solidFill>
                <a:latin typeface="+mj-lt"/>
                <a:ea typeface="+mj-ea"/>
                <a:cs typeface="+mj-cs"/>
              </a:rPr>
              <a:t> </a:t>
            </a:r>
            <a:r>
              <a:rPr lang="tr-TR" sz="1600" kern="1200">
                <a:solidFill>
                  <a:srgbClr val="FFFFFF"/>
                </a:solidFill>
                <a:latin typeface="+mj-lt"/>
                <a:ea typeface="+mj-ea"/>
                <a:cs typeface="+mj-cs"/>
              </a:rPr>
              <a:t>%70</a:t>
            </a:r>
            <a:r>
              <a:rPr lang="en-US" sz="1600" kern="1200">
                <a:solidFill>
                  <a:srgbClr val="FFFFFF"/>
                </a:solidFill>
                <a:latin typeface="+mj-lt"/>
                <a:ea typeface="+mj-ea"/>
                <a:cs typeface="+mj-cs"/>
              </a:rPr>
              <a:t> </a:t>
            </a:r>
            <a:r>
              <a:rPr lang="en-US" sz="1600" kern="1200" dirty="0" err="1">
                <a:solidFill>
                  <a:srgbClr val="FFFFFF"/>
                </a:solidFill>
                <a:latin typeface="+mj-lt"/>
                <a:ea typeface="+mj-ea"/>
                <a:cs typeface="+mj-cs"/>
              </a:rPr>
              <a:t>seviyesindedir</a:t>
            </a:r>
            <a:r>
              <a:rPr lang="en-US" sz="1600" kern="1200" dirty="0">
                <a:solidFill>
                  <a:srgbClr val="FFFFFF"/>
                </a:solidFill>
                <a:latin typeface="+mj-lt"/>
                <a:ea typeface="+mj-ea"/>
                <a:cs typeface="+mj-cs"/>
              </a:rPr>
              <a:t>.</a:t>
            </a:r>
            <a:br>
              <a:rPr lang="en-US" sz="1600" kern="1200" dirty="0">
                <a:solidFill>
                  <a:srgbClr val="FFFFFF"/>
                </a:solidFill>
                <a:latin typeface="+mj-lt"/>
                <a:ea typeface="+mj-ea"/>
                <a:cs typeface="+mj-cs"/>
              </a:rPr>
            </a:br>
            <a:r>
              <a:rPr lang="en-US" sz="1600" kern="1200" dirty="0">
                <a:solidFill>
                  <a:srgbClr val="FFFFFF"/>
                </a:solidFill>
                <a:latin typeface="+mj-lt"/>
                <a:ea typeface="+mj-ea"/>
                <a:cs typeface="+mj-cs"/>
              </a:rPr>
              <a:t> </a:t>
            </a:r>
            <a:br>
              <a:rPr lang="en-US" sz="1600" kern="1200" dirty="0">
                <a:solidFill>
                  <a:srgbClr val="FFFFFF"/>
                </a:solidFill>
                <a:latin typeface="+mj-lt"/>
                <a:ea typeface="+mj-ea"/>
                <a:cs typeface="+mj-cs"/>
              </a:rPr>
            </a:br>
            <a:r>
              <a:rPr lang="en-US" sz="1600" kern="1200" dirty="0" err="1">
                <a:solidFill>
                  <a:srgbClr val="FFFFFF"/>
                </a:solidFill>
                <a:latin typeface="+mj-lt"/>
                <a:ea typeface="+mj-ea"/>
                <a:cs typeface="+mj-cs"/>
              </a:rPr>
              <a:t>Çalışanların</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yaş</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ortalaması</a:t>
            </a:r>
            <a:r>
              <a:rPr lang="tr-TR" sz="1600" dirty="0">
                <a:solidFill>
                  <a:srgbClr val="FFFFFF"/>
                </a:solidFill>
              </a:rPr>
              <a:t> 33 </a:t>
            </a:r>
            <a:r>
              <a:rPr lang="en-US" sz="1600" kern="1200" dirty="0" err="1">
                <a:solidFill>
                  <a:srgbClr val="FFFFFF"/>
                </a:solidFill>
                <a:latin typeface="+mj-lt"/>
                <a:ea typeface="+mj-ea"/>
                <a:cs typeface="+mj-cs"/>
              </a:rPr>
              <a:t>olup</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yerel</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halktan</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istihdam</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etmektedir</a:t>
            </a:r>
            <a:r>
              <a:rPr lang="en-US" sz="1600" kern="1200" dirty="0">
                <a:solidFill>
                  <a:srgbClr val="FFFFFF"/>
                </a:solidFill>
                <a:latin typeface="+mj-lt"/>
                <a:ea typeface="+mj-ea"/>
                <a:cs typeface="+mj-cs"/>
              </a:rPr>
              <a:t>.</a:t>
            </a: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r>
              <a:rPr lang="en-US" sz="1600" kern="1200" dirty="0" err="1">
                <a:solidFill>
                  <a:srgbClr val="FFFFFF"/>
                </a:solidFill>
                <a:latin typeface="+mj-lt"/>
                <a:ea typeface="+mj-ea"/>
                <a:cs typeface="+mj-cs"/>
              </a:rPr>
              <a:t>Personeller</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Sürdürülebilir</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Turizm</a:t>
            </a:r>
            <a:r>
              <a:rPr lang="en-US" sz="1600" kern="1200" dirty="0">
                <a:solidFill>
                  <a:srgbClr val="FFFFFF"/>
                </a:solidFill>
                <a:latin typeface="+mj-lt"/>
                <a:ea typeface="+mj-ea"/>
                <a:cs typeface="+mj-cs"/>
              </a:rPr>
              <a:t>,</a:t>
            </a:r>
            <a:r>
              <a:rPr lang="tr-TR"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Atık</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Yönetimi</a:t>
            </a:r>
            <a:r>
              <a:rPr lang="en-US" sz="1600" kern="1200" dirty="0">
                <a:solidFill>
                  <a:srgbClr val="FFFFFF"/>
                </a:solidFill>
                <a:latin typeface="+mj-lt"/>
                <a:ea typeface="+mj-ea"/>
                <a:cs typeface="+mj-cs"/>
              </a:rPr>
              <a:t> </a:t>
            </a:r>
            <a:r>
              <a:rPr lang="tr-TR" sz="1600" dirty="0">
                <a:solidFill>
                  <a:srgbClr val="FFFFFF"/>
                </a:solidFill>
              </a:rPr>
              <a:t>,</a:t>
            </a:r>
            <a:r>
              <a:rPr lang="en-US" sz="1600" kern="1200" dirty="0" err="1">
                <a:solidFill>
                  <a:srgbClr val="FFFFFF"/>
                </a:solidFill>
                <a:latin typeface="+mj-lt"/>
                <a:ea typeface="+mj-ea"/>
                <a:cs typeface="+mj-cs"/>
              </a:rPr>
              <a:t>Oryantasyon</a:t>
            </a:r>
            <a:r>
              <a:rPr lang="tr-TR" sz="1600" kern="1200" dirty="0">
                <a:solidFill>
                  <a:srgbClr val="FFFFFF"/>
                </a:solidFill>
                <a:latin typeface="+mj-lt"/>
                <a:ea typeface="+mj-ea"/>
                <a:cs typeface="+mj-cs"/>
              </a:rPr>
              <a:t>,İSG ve Hijyen</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eğitimlerini</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tamamlamışlardır</a:t>
            </a:r>
            <a:r>
              <a:rPr lang="en-US" sz="1600" kern="1200" dirty="0">
                <a:solidFill>
                  <a:srgbClr val="FFFFFF"/>
                </a:solidFill>
                <a:latin typeface="+mj-lt"/>
                <a:ea typeface="+mj-ea"/>
                <a:cs typeface="+mj-cs"/>
              </a:rPr>
              <a:t>.</a:t>
            </a: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r>
              <a:rPr lang="en-US" sz="1600" kern="1200" dirty="0">
                <a:solidFill>
                  <a:srgbClr val="FFFFFF"/>
                </a:solidFill>
                <a:latin typeface="+mj-lt"/>
                <a:ea typeface="+mj-ea"/>
                <a:cs typeface="+mj-cs"/>
              </a:rPr>
              <a:t> </a:t>
            </a:r>
            <a:r>
              <a:rPr lang="tr-TR" sz="1600" dirty="0">
                <a:solidFill>
                  <a:srgbClr val="FFFFFF"/>
                </a:solidFill>
              </a:rPr>
              <a:t>İ</a:t>
            </a:r>
            <a:r>
              <a:rPr lang="en-US" sz="1600" kern="1200" dirty="0">
                <a:solidFill>
                  <a:srgbClr val="FFFFFF"/>
                </a:solidFill>
                <a:latin typeface="+mj-lt"/>
                <a:ea typeface="+mj-ea"/>
                <a:cs typeface="+mj-cs"/>
              </a:rPr>
              <a:t>ş </a:t>
            </a:r>
            <a:r>
              <a:rPr lang="en-US" sz="1600" kern="1200" dirty="0" err="1">
                <a:solidFill>
                  <a:srgbClr val="FFFFFF"/>
                </a:solidFill>
                <a:latin typeface="+mj-lt"/>
                <a:ea typeface="+mj-ea"/>
                <a:cs typeface="+mj-cs"/>
              </a:rPr>
              <a:t>kanunu</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hükümlerince</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gerekli</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tüm</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yasal</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şartlar</a:t>
            </a:r>
            <a:r>
              <a:rPr lang="en-US" sz="1600" kern="1200" dirty="0">
                <a:solidFill>
                  <a:srgbClr val="FFFFFF"/>
                </a:solidFill>
                <a:latin typeface="+mj-lt"/>
                <a:ea typeface="+mj-ea"/>
                <a:cs typeface="+mj-cs"/>
              </a:rPr>
              <a:t> </a:t>
            </a:r>
            <a:r>
              <a:rPr lang="en-US" sz="1600" kern="1200" dirty="0" err="1">
                <a:solidFill>
                  <a:srgbClr val="FFFFFF"/>
                </a:solidFill>
                <a:latin typeface="+mj-lt"/>
                <a:ea typeface="+mj-ea"/>
                <a:cs typeface="+mj-cs"/>
              </a:rPr>
              <a:t>titizlikle</a:t>
            </a:r>
            <a:r>
              <a:rPr lang="en-US" sz="1600" kern="1200" dirty="0">
                <a:solidFill>
                  <a:srgbClr val="FFFFFF"/>
                </a:solidFill>
                <a:latin typeface="+mj-lt"/>
                <a:ea typeface="+mj-ea"/>
                <a:cs typeface="+mj-cs"/>
              </a:rPr>
              <a:t> </a:t>
            </a:r>
            <a:r>
              <a:rPr lang="tr-TR" sz="1600" dirty="0">
                <a:solidFill>
                  <a:srgbClr val="FFFFFF"/>
                </a:solidFill>
              </a:rPr>
              <a:t>uygulanmaktadır.</a:t>
            </a:r>
            <a:br>
              <a:rPr lang="en-US" sz="1600" b="0" i="0" kern="1200" dirty="0">
                <a:solidFill>
                  <a:srgbClr val="FFFFFF"/>
                </a:solidFill>
                <a:effectLst/>
                <a:latin typeface="+mj-lt"/>
                <a:ea typeface="+mj-ea"/>
                <a:cs typeface="+mj-cs"/>
              </a:rPr>
            </a:br>
            <a:endParaRPr lang="en-US" sz="1600" b="1" kern="1200" dirty="0">
              <a:solidFill>
                <a:srgbClr val="FFFFFF"/>
              </a:solidFill>
              <a:latin typeface="+mj-lt"/>
              <a:ea typeface="+mj-ea"/>
              <a:cs typeface="+mj-cs"/>
            </a:endParaRPr>
          </a:p>
        </p:txBody>
      </p:sp>
      <p:pic>
        <p:nvPicPr>
          <p:cNvPr id="1026" name="Picture 2">
            <a:extLst>
              <a:ext uri="{FF2B5EF4-FFF2-40B4-BE49-F238E27FC236}">
                <a16:creationId xmlns:a16="http://schemas.microsoft.com/office/drawing/2014/main" id="{1210F351-657B-CCE8-75F6-5C7827E914A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912" r="11711"/>
          <a:stretch/>
        </p:blipFill>
        <p:spPr bwMode="auto">
          <a:xfrm>
            <a:off x="5153822" y="531228"/>
            <a:ext cx="6553545" cy="580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916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0033672-8352-4CBD-A9C4-220DA9CADA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6" y="1579649"/>
            <a:ext cx="6569451" cy="36953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3B5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19F9C-E846-49C6-934F-A79E8CBBB236}"/>
              </a:ext>
            </a:extLst>
          </p:cNvPr>
          <p:cNvSpPr>
            <a:spLocks noGrp="1"/>
          </p:cNvSpPr>
          <p:nvPr>
            <p:ph type="title"/>
          </p:nvPr>
        </p:nvSpPr>
        <p:spPr>
          <a:xfrm>
            <a:off x="7734925" y="640081"/>
            <a:ext cx="4167265" cy="5574452"/>
          </a:xfrm>
        </p:spPr>
        <p:txBody>
          <a:bodyPr vert="horz" lIns="91440" tIns="45720" rIns="91440" bIns="45720" rtlCol="0" anchor="ctr">
            <a:normAutofit/>
          </a:bodyPr>
          <a:lstStyle/>
          <a:p>
            <a:pPr fontAlgn="base"/>
            <a:br>
              <a:rPr lang="en-US" sz="1800" b="1" kern="1200" dirty="0">
                <a:solidFill>
                  <a:srgbClr val="FFFFFF"/>
                </a:solidFill>
                <a:latin typeface="+mj-lt"/>
                <a:ea typeface="+mj-ea"/>
                <a:cs typeface="+mj-cs"/>
              </a:rPr>
            </a:br>
            <a:br>
              <a:rPr lang="en-US" sz="1800" b="0" i="0" kern="1200" dirty="0">
                <a:solidFill>
                  <a:srgbClr val="FFFFFF"/>
                </a:solidFill>
                <a:effectLst/>
                <a:latin typeface="+mj-lt"/>
                <a:ea typeface="+mj-ea"/>
                <a:cs typeface="+mj-cs"/>
              </a:rPr>
            </a:br>
            <a:br>
              <a:rPr lang="en-US" sz="1800" b="0" i="0" kern="1200" dirty="0">
                <a:solidFill>
                  <a:srgbClr val="FFFFFF"/>
                </a:solidFill>
                <a:effectLst/>
                <a:latin typeface="+mj-lt"/>
                <a:ea typeface="+mj-ea"/>
                <a:cs typeface="+mj-cs"/>
              </a:rPr>
            </a:br>
            <a:r>
              <a:rPr lang="en-US" sz="1800" b="1" kern="1200" dirty="0">
                <a:solidFill>
                  <a:srgbClr val="FFFFFF"/>
                </a:solidFill>
                <a:latin typeface="+mj-lt"/>
                <a:ea typeface="+mj-ea"/>
                <a:cs typeface="+mj-cs"/>
              </a:rPr>
              <a:t>SOSYAL SORUMLULUK</a:t>
            </a:r>
            <a:br>
              <a:rPr lang="en-US" sz="1800" b="1" kern="1200" dirty="0">
                <a:solidFill>
                  <a:srgbClr val="FFFFFF"/>
                </a:solidFill>
                <a:latin typeface="+mj-lt"/>
                <a:ea typeface="+mj-ea"/>
                <a:cs typeface="+mj-cs"/>
              </a:rPr>
            </a:br>
            <a:br>
              <a:rPr lang="en-US" sz="1800" b="1" kern="1200" dirty="0">
                <a:solidFill>
                  <a:srgbClr val="FFFFFF"/>
                </a:solidFill>
                <a:latin typeface="+mj-lt"/>
                <a:ea typeface="+mj-ea"/>
                <a:cs typeface="+mj-cs"/>
              </a:rPr>
            </a:br>
            <a:br>
              <a:rPr lang="en-US" sz="1800" kern="1200" dirty="0">
                <a:solidFill>
                  <a:srgbClr val="FFFFFF"/>
                </a:solidFill>
                <a:latin typeface="+mj-lt"/>
                <a:ea typeface="+mj-ea"/>
                <a:cs typeface="+mj-cs"/>
              </a:rPr>
            </a:br>
            <a:r>
              <a:rPr lang="tr-TR" sz="1800">
                <a:solidFill>
                  <a:srgbClr val="FFFFFF"/>
                </a:solidFill>
              </a:rPr>
              <a:t>Yerel </a:t>
            </a:r>
            <a:r>
              <a:rPr lang="tr-TR" sz="1800" dirty="0">
                <a:solidFill>
                  <a:srgbClr val="FFFFFF"/>
                </a:solidFill>
              </a:rPr>
              <a:t>halkın kalkınmasına yönelik, tüm alışverişler yerel halktan yapılmaktadır.</a:t>
            </a:r>
            <a:br>
              <a:rPr lang="en-US" sz="1800" b="1" kern="1200" dirty="0">
                <a:solidFill>
                  <a:srgbClr val="FFFFFF"/>
                </a:solidFill>
                <a:latin typeface="+mj-lt"/>
                <a:ea typeface="+mj-ea"/>
                <a:cs typeface="+mj-cs"/>
              </a:rPr>
            </a:br>
            <a:br>
              <a:rPr lang="en-US" sz="1800" b="0" i="0" kern="1200" dirty="0">
                <a:solidFill>
                  <a:srgbClr val="FFFFFF"/>
                </a:solidFill>
                <a:effectLst/>
                <a:latin typeface="+mj-lt"/>
                <a:ea typeface="+mj-ea"/>
                <a:cs typeface="+mj-cs"/>
              </a:rPr>
            </a:br>
            <a:endParaRPr lang="en-US" sz="1800" b="1" kern="1200" dirty="0">
              <a:solidFill>
                <a:srgbClr val="FFFFFF"/>
              </a:solidFill>
              <a:latin typeface="+mj-lt"/>
              <a:ea typeface="+mj-ea"/>
              <a:cs typeface="+mj-cs"/>
            </a:endParaRPr>
          </a:p>
        </p:txBody>
      </p:sp>
    </p:spTree>
    <p:extLst>
      <p:ext uri="{BB962C8B-B14F-4D97-AF65-F5344CB8AC3E}">
        <p14:creationId xmlns:p14="http://schemas.microsoft.com/office/powerpoint/2010/main" val="321485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19F9C-E846-49C6-934F-A79E8CBBB236}"/>
              </a:ext>
            </a:extLst>
          </p:cNvPr>
          <p:cNvSpPr>
            <a:spLocks noGrp="1"/>
          </p:cNvSpPr>
          <p:nvPr>
            <p:ph type="title"/>
          </p:nvPr>
        </p:nvSpPr>
        <p:spPr>
          <a:xfrm>
            <a:off x="5232400" y="1367673"/>
            <a:ext cx="6306457" cy="4583184"/>
          </a:xfrm>
        </p:spPr>
        <p:txBody>
          <a:bodyPr vert="horz" lIns="91440" tIns="45720" rIns="91440" bIns="45720" rtlCol="0" anchor="b">
            <a:normAutofit fontScale="90000"/>
          </a:bodyPr>
          <a:lstStyle/>
          <a:p>
            <a:pPr algn="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r>
              <a:rPr lang="en-US" sz="1800" b="1" u="sng" kern="1200" dirty="0">
                <a:solidFill>
                  <a:schemeClr val="bg1"/>
                </a:solidFill>
                <a:latin typeface="+mj-lt"/>
                <a:ea typeface="+mj-ea"/>
                <a:cs typeface="+mj-cs"/>
              </a:rPr>
              <a:t>İÇİNDEKİLER</a:t>
            </a: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1. HAKKIMIZDA</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2. HİZMETLERİMİZ</a:t>
            </a: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r>
              <a:rPr lang="tr-TR" sz="1800" b="1" dirty="0">
                <a:solidFill>
                  <a:schemeClr val="bg1"/>
                </a:solidFill>
              </a:rPr>
              <a:t>3.</a:t>
            </a:r>
            <a:r>
              <a:rPr lang="en-US" sz="1800" b="1" kern="1200" dirty="0">
                <a:solidFill>
                  <a:schemeClr val="bg1"/>
                </a:solidFill>
                <a:latin typeface="+mj-lt"/>
                <a:ea typeface="+mj-ea"/>
                <a:cs typeface="+mj-cs"/>
              </a:rPr>
              <a:t> POLİTİKALARIMIZ</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a:t>
            </a:r>
            <a:br>
              <a:rPr lang="tr-TR" sz="1800" b="1" kern="1200" dirty="0">
                <a:solidFill>
                  <a:schemeClr val="bg1"/>
                </a:solidFill>
                <a:latin typeface="+mj-lt"/>
                <a:ea typeface="+mj-ea"/>
                <a:cs typeface="+mj-cs"/>
              </a:rPr>
            </a:b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Sürdürülebilirlik</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Satın</a:t>
            </a:r>
            <a:r>
              <a:rPr lang="en-US" sz="1800" b="1" kern="1200" dirty="0">
                <a:solidFill>
                  <a:schemeClr val="bg1"/>
                </a:solidFill>
                <a:latin typeface="+mj-lt"/>
                <a:ea typeface="+mj-ea"/>
                <a:cs typeface="+mj-cs"/>
              </a:rPr>
              <a:t> Alma</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Çevre</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Koruma</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ve</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Atık</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Yönetimi</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Enerji</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Verimliliği</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Çocuk</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Hakları</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Kadın</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Hakları</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ve</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Cinsiyet</a:t>
            </a:r>
            <a:r>
              <a:rPr lang="en-US" sz="1800" b="1" kern="1200" dirty="0">
                <a:solidFill>
                  <a:schemeClr val="bg1"/>
                </a:solidFill>
                <a:latin typeface="+mj-lt"/>
                <a:ea typeface="+mj-ea"/>
                <a:cs typeface="+mj-cs"/>
              </a:rPr>
              <a:t> </a:t>
            </a:r>
            <a:r>
              <a:rPr lang="en-US" sz="1800" b="1" kern="1200" dirty="0" err="1">
                <a:solidFill>
                  <a:schemeClr val="bg1"/>
                </a:solidFill>
                <a:latin typeface="+mj-lt"/>
                <a:ea typeface="+mj-ea"/>
                <a:cs typeface="+mj-cs"/>
              </a:rPr>
              <a:t>Eşitliği</a:t>
            </a: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5. ÇEVRE DOSTU UYGULAMALAR</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6. SÜRDÜRÜLEBİLİRLİK YÖNETİM EKİBİ</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7. PERSONEL VE ÇALIŞMA HAYATI</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     8. SOSYAL SORUMLULUK</a:t>
            </a: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endParaRPr lang="en-US" sz="1800" b="1" kern="1200" dirty="0">
              <a:solidFill>
                <a:schemeClr val="bg1"/>
              </a:solidFill>
              <a:latin typeface="+mj-lt"/>
              <a:ea typeface="+mj-ea"/>
              <a:cs typeface="+mj-cs"/>
            </a:endParaRPr>
          </a:p>
        </p:txBody>
      </p:sp>
      <p:grpSp>
        <p:nvGrpSpPr>
          <p:cNvPr id="34" name="Group 33">
            <a:extLst>
              <a:ext uri="{FF2B5EF4-FFF2-40B4-BE49-F238E27FC236}">
                <a16:creationId xmlns:a16="http://schemas.microsoft.com/office/drawing/2014/main" id="{0DBA5192-D1D6-4385-9B20-7991E99218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35" name="Group 34">
              <a:extLst>
                <a:ext uri="{FF2B5EF4-FFF2-40B4-BE49-F238E27FC236}">
                  <a16:creationId xmlns:a16="http://schemas.microsoft.com/office/drawing/2014/main" id="{49CFA8C3-E4AC-4EF8-8986-83C92DBF583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43" name="Freeform: Shape 42">
                <a:extLst>
                  <a:ext uri="{FF2B5EF4-FFF2-40B4-BE49-F238E27FC236}">
                    <a16:creationId xmlns:a16="http://schemas.microsoft.com/office/drawing/2014/main" id="{C939349E-97F2-4F20-99B2-B5BABDD5E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6DF4F205-369D-432D-BE06-61DCFE9AB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6" name="Group 35">
              <a:extLst>
                <a:ext uri="{FF2B5EF4-FFF2-40B4-BE49-F238E27FC236}">
                  <a16:creationId xmlns:a16="http://schemas.microsoft.com/office/drawing/2014/main" id="{1658D615-89F8-4EE3-A5C2-8B57E48744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37" name="Group 36">
                <a:extLst>
                  <a:ext uri="{FF2B5EF4-FFF2-40B4-BE49-F238E27FC236}">
                    <a16:creationId xmlns:a16="http://schemas.microsoft.com/office/drawing/2014/main" id="{4529F45F-9E0D-4469-B6FE-BFA23DC316E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41" name="Freeform: Shape 40">
                  <a:extLst>
                    <a:ext uri="{FF2B5EF4-FFF2-40B4-BE49-F238E27FC236}">
                      <a16:creationId xmlns:a16="http://schemas.microsoft.com/office/drawing/2014/main" id="{4D258C8B-77B4-43BA-8B2F-AB7C96C39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867E9E24-BE8C-47FF-BCF1-3E4BDF64D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BDD9DC28-AE74-45F4-8F16-49C6A59604F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39" name="Freeform: Shape 38">
                  <a:extLst>
                    <a:ext uri="{FF2B5EF4-FFF2-40B4-BE49-F238E27FC236}">
                      <a16:creationId xmlns:a16="http://schemas.microsoft.com/office/drawing/2014/main" id="{6DDBBC55-F5AB-4776-B58D-648EECAB54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30F7ABFF-600B-4509-83F7-177A4FE3D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grpSp>
      <p:pic>
        <p:nvPicPr>
          <p:cNvPr id="29" name="Graphic 28" descr="Kiosk">
            <a:extLst>
              <a:ext uri="{FF2B5EF4-FFF2-40B4-BE49-F238E27FC236}">
                <a16:creationId xmlns:a16="http://schemas.microsoft.com/office/drawing/2014/main" id="{4DEB5A87-12BC-5771-EEFA-FE6D9745CA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024" y="2387175"/>
            <a:ext cx="2663825" cy="266382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17" y="-152403"/>
            <a:ext cx="4921896" cy="7010400"/>
          </a:xfrm>
          <a:prstGeom prst="rect">
            <a:avLst/>
          </a:prstGeom>
        </p:spPr>
      </p:pic>
      <p:pic>
        <p:nvPicPr>
          <p:cNvPr id="1026" name="Picture 2">
            <a:extLst>
              <a:ext uri="{FF2B5EF4-FFF2-40B4-BE49-F238E27FC236}">
                <a16:creationId xmlns:a16="http://schemas.microsoft.com/office/drawing/2014/main" id="{6E1EFA51-F820-9D70-42AC-E4777B209E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2002979" y="3428999"/>
            <a:ext cx="4571992" cy="3045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elibolu Tuna Otel Çanakkale Rezervasyon | Otelz.com">
            <a:extLst>
              <a:ext uri="{FF2B5EF4-FFF2-40B4-BE49-F238E27FC236}">
                <a16:creationId xmlns:a16="http://schemas.microsoft.com/office/drawing/2014/main" id="{5FED0267-15E6-F297-DAAC-FF2330C9C4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7094" y="3429000"/>
            <a:ext cx="1262061" cy="9048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libolu Tuna Otel Çanakkale Rezervasyon | Otelz.com">
            <a:extLst>
              <a:ext uri="{FF2B5EF4-FFF2-40B4-BE49-F238E27FC236}">
                <a16:creationId xmlns:a16="http://schemas.microsoft.com/office/drawing/2014/main" id="{C628A6DD-228A-3D21-FFCC-F4454DB0A5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17" y="-152403"/>
            <a:ext cx="12191999" cy="716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28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1" name="Rectangle 1080">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3" name="Rectangle 108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19F9C-E846-49C6-934F-A79E8CBBB236}"/>
              </a:ext>
            </a:extLst>
          </p:cNvPr>
          <p:cNvSpPr>
            <a:spLocks noGrp="1"/>
          </p:cNvSpPr>
          <p:nvPr>
            <p:ph type="title"/>
          </p:nvPr>
        </p:nvSpPr>
        <p:spPr>
          <a:xfrm>
            <a:off x="128585" y="3681408"/>
            <a:ext cx="6105527" cy="3647860"/>
          </a:xfrm>
        </p:spPr>
        <p:txBody>
          <a:bodyPr vert="horz" lIns="91440" tIns="45720" rIns="91440" bIns="45720" rtlCol="0" anchor="b">
            <a:normAutofit fontScale="90000"/>
          </a:bodyPr>
          <a:lstStyle/>
          <a:p>
            <a:pPr fontAlgn="base"/>
            <a:r>
              <a:rPr lang="tr-TR" sz="1300" b="1" dirty="0">
                <a:solidFill>
                  <a:schemeClr val="bg1"/>
                </a:solidFill>
              </a:rPr>
              <a:t>HAKKIMIZDA</a:t>
            </a:r>
            <a:br>
              <a:rPr lang="tr-TR" sz="1300" b="1" dirty="0">
                <a:solidFill>
                  <a:schemeClr val="bg1"/>
                </a:solidFill>
              </a:rPr>
            </a:br>
            <a:br>
              <a:rPr lang="tr-TR" sz="1300" b="1" dirty="0">
                <a:solidFill>
                  <a:schemeClr val="bg1"/>
                </a:solidFill>
              </a:rPr>
            </a:br>
            <a:r>
              <a:rPr lang="tr-TR" sz="1300" b="1" dirty="0">
                <a:solidFill>
                  <a:schemeClr val="bg1"/>
                </a:solidFill>
              </a:rPr>
              <a:t>TUNA OTEL ALAEDİN MAH.KORE KAHRAMANLAR CAD.NO:59 GELİBOLU/ÇANAKKALE ADRESİNDE HİZMET VERMEKTEDİR.</a:t>
            </a:r>
            <a:br>
              <a:rPr lang="en-US" sz="1300" b="1" dirty="0">
                <a:solidFill>
                  <a:schemeClr val="bg1"/>
                </a:solidFill>
              </a:rPr>
            </a:br>
            <a:br>
              <a:rPr lang="en-US" sz="1800" dirty="0">
                <a:solidFill>
                  <a:schemeClr val="bg1"/>
                </a:solidFill>
              </a:rPr>
            </a:br>
            <a:br>
              <a:rPr lang="en-US" sz="1800" dirty="0">
                <a:solidFill>
                  <a:schemeClr val="bg1"/>
                </a:solidFill>
              </a:rPr>
            </a:br>
            <a:br>
              <a:rPr lang="en-US" sz="1800" dirty="0">
                <a:solidFill>
                  <a:schemeClr val="bg1"/>
                </a:solidFill>
              </a:rPr>
            </a:br>
            <a:br>
              <a:rPr lang="en-US" sz="1800" dirty="0">
                <a:solidFill>
                  <a:schemeClr val="bg1"/>
                </a:solidFill>
              </a:rPr>
            </a:br>
            <a:br>
              <a:rPr lang="en-US" sz="1800" dirty="0">
                <a:solidFill>
                  <a:schemeClr val="bg1"/>
                </a:solidFill>
              </a:rPr>
            </a:br>
            <a:r>
              <a:rPr lang="tr-TR" sz="1800" dirty="0">
                <a:solidFill>
                  <a:schemeClr val="bg1"/>
                </a:solidFill>
              </a:rPr>
              <a:t>TUNA OTEL 12 ODA 24 YATAK 50 KİŞİLİK YARI AÇIK YEMEK ALANI 60 KİŞİLİK YARI AÇIK YEMEK ALANI,20 KİŞİLİK AÇIK YEMEK ALANI,HAVUR BAR,LOBİ BAR,AÇIK YÜZME HAVUZU KAPASİTESİYLE HİZMET VERMEKTEDİR.</a:t>
            </a:r>
            <a:br>
              <a:rPr lang="en-US" sz="1800" b="0" i="0" dirty="0">
                <a:solidFill>
                  <a:schemeClr val="bg1"/>
                </a:solidFill>
                <a:effectLst/>
              </a:rPr>
            </a:br>
            <a:br>
              <a:rPr lang="en-US" sz="1300" b="0" i="0" dirty="0">
                <a:solidFill>
                  <a:schemeClr val="bg1"/>
                </a:solidFill>
                <a:effectLst/>
              </a:rPr>
            </a:br>
            <a:br>
              <a:rPr lang="en-US" sz="1300" b="0" i="0" dirty="0">
                <a:solidFill>
                  <a:schemeClr val="bg1"/>
                </a:solidFill>
                <a:effectLst/>
              </a:rPr>
            </a:br>
            <a:br>
              <a:rPr lang="en-US" sz="1300" b="0" i="0" dirty="0">
                <a:solidFill>
                  <a:schemeClr val="bg1"/>
                </a:solidFill>
                <a:effectLst/>
              </a:rPr>
            </a:br>
            <a:br>
              <a:rPr lang="en-US" sz="1300" b="0" i="0" dirty="0">
                <a:solidFill>
                  <a:schemeClr val="bg1"/>
                </a:solidFill>
                <a:effectLst/>
              </a:rPr>
            </a:br>
            <a:br>
              <a:rPr lang="en-US" sz="1300" b="0" i="0" dirty="0">
                <a:solidFill>
                  <a:schemeClr val="bg1"/>
                </a:solidFill>
                <a:effectLst/>
              </a:rPr>
            </a:br>
            <a:endParaRPr lang="en-US" sz="1300" b="1" dirty="0">
              <a:solidFill>
                <a:schemeClr val="bg1"/>
              </a:solidFill>
            </a:endParaRPr>
          </a:p>
        </p:txBody>
      </p:sp>
      <p:cxnSp>
        <p:nvCxnSpPr>
          <p:cNvPr id="1085" name="Straight Connector 108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224" y="-1034930"/>
            <a:ext cx="5092010" cy="530122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350" y="3799225"/>
            <a:ext cx="5957878" cy="3176592"/>
          </a:xfrm>
          <a:prstGeom prst="rect">
            <a:avLst/>
          </a:prstGeom>
        </p:spPr>
      </p:pic>
      <p:pic>
        <p:nvPicPr>
          <p:cNvPr id="1026" name="Picture 2">
            <a:extLst>
              <a:ext uri="{FF2B5EF4-FFF2-40B4-BE49-F238E27FC236}">
                <a16:creationId xmlns:a16="http://schemas.microsoft.com/office/drawing/2014/main" id="{AB0E42DF-534C-B76C-A9B2-09F020746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0143943" y="-5792531"/>
            <a:ext cx="4364401" cy="129948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una Hotel Gelibolu | Etstur">
            <a:extLst>
              <a:ext uri="{FF2B5EF4-FFF2-40B4-BE49-F238E27FC236}">
                <a16:creationId xmlns:a16="http://schemas.microsoft.com/office/drawing/2014/main" id="{E19B4EBE-F57E-45D8-605B-D9FF72636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5350" y="-3568477"/>
            <a:ext cx="7302536" cy="1038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55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B52F25-299C-16D3-4580-3874E4EECEDA}"/>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E8D520F-2F6A-CAB8-D944-3355E2A23AF5}"/>
              </a:ext>
            </a:extLst>
          </p:cNvPr>
          <p:cNvSpPr>
            <a:spLocks noGrp="1"/>
          </p:cNvSpPr>
          <p:nvPr>
            <p:ph idx="1"/>
          </p:nvPr>
        </p:nvSpPr>
        <p:spPr/>
        <p:txBody>
          <a:bodyPr/>
          <a:lstStyle/>
          <a:p>
            <a:endParaRPr lang="tr-TR"/>
          </a:p>
        </p:txBody>
      </p:sp>
      <p:pic>
        <p:nvPicPr>
          <p:cNvPr id="1026" name="Picture 2">
            <a:extLst>
              <a:ext uri="{FF2B5EF4-FFF2-40B4-BE49-F238E27FC236}">
                <a16:creationId xmlns:a16="http://schemas.microsoft.com/office/drawing/2014/main" id="{BF55C6E4-04B3-F094-F375-5D1AED9F1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6146" y="30976"/>
            <a:ext cx="1213585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1D299BD2-656F-29A8-544C-986800486ECA}"/>
              </a:ext>
            </a:extLst>
          </p:cNvPr>
          <p:cNvSpPr txBox="1"/>
          <p:nvPr/>
        </p:nvSpPr>
        <p:spPr>
          <a:xfrm>
            <a:off x="1106905" y="30976"/>
            <a:ext cx="2650958" cy="3970318"/>
          </a:xfrm>
          <a:prstGeom prst="rect">
            <a:avLst/>
          </a:prstGeom>
          <a:noFill/>
        </p:spPr>
        <p:txBody>
          <a:bodyPr wrap="square">
            <a:spAutoFit/>
          </a:bodyPr>
          <a:lstStyle/>
          <a:p>
            <a:r>
              <a:rPr lang="tr-TR" sz="1800" b="1" dirty="0">
                <a:solidFill>
                  <a:schemeClr val="bg1"/>
                </a:solidFill>
              </a:rPr>
              <a:t>Şampuan</a:t>
            </a:r>
            <a:br>
              <a:rPr lang="tr-TR" sz="1800" b="1" dirty="0">
                <a:solidFill>
                  <a:schemeClr val="bg1"/>
                </a:solidFill>
              </a:rPr>
            </a:br>
            <a:r>
              <a:rPr lang="tr-TR" sz="1800" b="1" dirty="0">
                <a:solidFill>
                  <a:schemeClr val="bg1"/>
                </a:solidFill>
              </a:rPr>
              <a:t>Sabun</a:t>
            </a:r>
            <a:br>
              <a:rPr lang="tr-TR" sz="1800" b="1" dirty="0">
                <a:solidFill>
                  <a:schemeClr val="bg1"/>
                </a:solidFill>
              </a:rPr>
            </a:br>
            <a:r>
              <a:rPr lang="tr-TR" sz="1800" b="1" dirty="0">
                <a:solidFill>
                  <a:schemeClr val="bg1"/>
                </a:solidFill>
              </a:rPr>
              <a:t>Duş Jeli</a:t>
            </a:r>
            <a:br>
              <a:rPr lang="tr-TR" sz="1800" b="1" dirty="0">
                <a:solidFill>
                  <a:schemeClr val="bg1"/>
                </a:solidFill>
              </a:rPr>
            </a:br>
            <a:r>
              <a:rPr lang="tr-TR" sz="1800" b="1" dirty="0">
                <a:solidFill>
                  <a:schemeClr val="bg1"/>
                </a:solidFill>
              </a:rPr>
              <a:t>Saç Kremi</a:t>
            </a:r>
            <a:br>
              <a:rPr lang="tr-TR" sz="1800" b="1" dirty="0">
                <a:solidFill>
                  <a:schemeClr val="bg1"/>
                </a:solidFill>
              </a:rPr>
            </a:br>
            <a:r>
              <a:rPr lang="tr-TR" sz="1800" b="1" dirty="0">
                <a:solidFill>
                  <a:schemeClr val="bg1"/>
                </a:solidFill>
              </a:rPr>
              <a:t>Ayakkabı Çekeceği</a:t>
            </a:r>
            <a:br>
              <a:rPr lang="tr-TR" sz="1800" b="1" dirty="0">
                <a:solidFill>
                  <a:schemeClr val="bg1"/>
                </a:solidFill>
              </a:rPr>
            </a:br>
            <a:r>
              <a:rPr lang="tr-TR" sz="1800" b="1" dirty="0">
                <a:solidFill>
                  <a:schemeClr val="bg1"/>
                </a:solidFill>
              </a:rPr>
              <a:t>Ayakkabı Süngeri</a:t>
            </a:r>
            <a:br>
              <a:rPr lang="tr-TR" sz="1800" b="1" dirty="0">
                <a:solidFill>
                  <a:schemeClr val="bg1"/>
                </a:solidFill>
              </a:rPr>
            </a:br>
            <a:r>
              <a:rPr lang="tr-TR" sz="1800" b="1" dirty="0">
                <a:solidFill>
                  <a:schemeClr val="bg1"/>
                </a:solidFill>
              </a:rPr>
              <a:t>Diş Seti</a:t>
            </a:r>
            <a:br>
              <a:rPr lang="tr-TR" sz="1800" b="1" dirty="0">
                <a:solidFill>
                  <a:schemeClr val="bg1"/>
                </a:solidFill>
              </a:rPr>
            </a:br>
            <a:r>
              <a:rPr lang="tr-TR" sz="1800" b="1" dirty="0">
                <a:solidFill>
                  <a:schemeClr val="bg1"/>
                </a:solidFill>
              </a:rPr>
              <a:t>Tarak</a:t>
            </a:r>
            <a:br>
              <a:rPr lang="tr-TR" sz="1800" b="1" dirty="0">
                <a:solidFill>
                  <a:schemeClr val="bg1"/>
                </a:solidFill>
              </a:rPr>
            </a:br>
            <a:r>
              <a:rPr lang="tr-TR" sz="1800" b="1" dirty="0">
                <a:solidFill>
                  <a:schemeClr val="bg1"/>
                </a:solidFill>
              </a:rPr>
              <a:t>Kulak Pamuğu</a:t>
            </a:r>
            <a:br>
              <a:rPr lang="tr-TR" sz="1800" b="1" dirty="0">
                <a:solidFill>
                  <a:schemeClr val="bg1"/>
                </a:solidFill>
              </a:rPr>
            </a:br>
            <a:r>
              <a:rPr lang="tr-TR" sz="1800" b="1" dirty="0">
                <a:solidFill>
                  <a:schemeClr val="bg1"/>
                </a:solidFill>
              </a:rPr>
              <a:t>Çay Seti</a:t>
            </a:r>
            <a:br>
              <a:rPr lang="tr-TR" sz="1800" b="1" dirty="0">
                <a:solidFill>
                  <a:schemeClr val="bg1"/>
                </a:solidFill>
              </a:rPr>
            </a:br>
            <a:r>
              <a:rPr lang="tr-TR" sz="1800" b="1" dirty="0">
                <a:solidFill>
                  <a:schemeClr val="bg1"/>
                </a:solidFill>
              </a:rPr>
              <a:t>Bitki Çayı Seti</a:t>
            </a:r>
            <a:br>
              <a:rPr lang="tr-TR" sz="1800" b="1" dirty="0">
                <a:solidFill>
                  <a:schemeClr val="bg1"/>
                </a:solidFill>
              </a:rPr>
            </a:br>
            <a:r>
              <a:rPr lang="tr-TR" sz="1800" b="1" dirty="0">
                <a:solidFill>
                  <a:schemeClr val="bg1"/>
                </a:solidFill>
              </a:rPr>
              <a:t>Kahve Seti</a:t>
            </a:r>
            <a:br>
              <a:rPr lang="tr-TR" sz="1800" b="1" dirty="0">
                <a:solidFill>
                  <a:schemeClr val="bg1"/>
                </a:solidFill>
              </a:rPr>
            </a:br>
            <a:r>
              <a:rPr lang="tr-TR" sz="1800" b="1" dirty="0">
                <a:solidFill>
                  <a:schemeClr val="bg1"/>
                </a:solidFill>
              </a:rPr>
              <a:t>Krema Seti</a:t>
            </a:r>
            <a:br>
              <a:rPr lang="tr-TR" sz="1800" b="1" dirty="0">
                <a:solidFill>
                  <a:schemeClr val="bg1"/>
                </a:solidFill>
              </a:rPr>
            </a:br>
            <a:r>
              <a:rPr lang="tr-TR" sz="1800" b="1" dirty="0">
                <a:solidFill>
                  <a:schemeClr val="bg1"/>
                </a:solidFill>
              </a:rPr>
              <a:t>Duş Bonesi</a:t>
            </a:r>
            <a:endParaRPr lang="tr-TR" dirty="0"/>
          </a:p>
        </p:txBody>
      </p:sp>
    </p:spTree>
    <p:extLst>
      <p:ext uri="{BB962C8B-B14F-4D97-AF65-F5344CB8AC3E}">
        <p14:creationId xmlns:p14="http://schemas.microsoft.com/office/powerpoint/2010/main" val="210926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nsanlar alanında oturmuş ve güneşden keyif alan kişiler">
            <a:extLst>
              <a:ext uri="{FF2B5EF4-FFF2-40B4-BE49-F238E27FC236}">
                <a16:creationId xmlns:a16="http://schemas.microsoft.com/office/drawing/2014/main" id="{0F6C8B59-CE57-8158-F716-BDAA78B17D87}"/>
              </a:ext>
            </a:extLst>
          </p:cNvPr>
          <p:cNvPicPr>
            <a:picLocks noChangeAspect="1"/>
          </p:cNvPicPr>
          <p:nvPr/>
        </p:nvPicPr>
        <p:blipFill rotWithShape="1">
          <a:blip r:embed="rId2">
            <a:alphaModFix amt="35000"/>
          </a:blip>
          <a:srcRect t="15730"/>
          <a:stretch/>
        </p:blipFill>
        <p:spPr>
          <a:xfrm>
            <a:off x="52941" y="36175"/>
            <a:ext cx="12191980" cy="6857999"/>
          </a:xfrm>
          <a:prstGeom prst="rect">
            <a:avLst/>
          </a:prstGeom>
        </p:spPr>
      </p:pic>
      <p:sp>
        <p:nvSpPr>
          <p:cNvPr id="2" name="Title 1">
            <a:extLst>
              <a:ext uri="{FF2B5EF4-FFF2-40B4-BE49-F238E27FC236}">
                <a16:creationId xmlns:a16="http://schemas.microsoft.com/office/drawing/2014/main" id="{977853E5-8BB4-4F6C-965A-190B2E5D266F}"/>
              </a:ext>
            </a:extLst>
          </p:cNvPr>
          <p:cNvSpPr>
            <a:spLocks noGrp="1"/>
          </p:cNvSpPr>
          <p:nvPr>
            <p:ph type="title"/>
          </p:nvPr>
        </p:nvSpPr>
        <p:spPr>
          <a:xfrm>
            <a:off x="838199" y="1065862"/>
            <a:ext cx="6052955" cy="4726276"/>
          </a:xfrm>
        </p:spPr>
        <p:txBody>
          <a:bodyPr>
            <a:normAutofit/>
          </a:bodyPr>
          <a:lstStyle/>
          <a:p>
            <a:pPr algn="r"/>
            <a:r>
              <a:rPr lang="en-US" sz="6200" b="1" dirty="0">
                <a:ln w="22225">
                  <a:solidFill>
                    <a:srgbClr val="FFFFFF"/>
                  </a:solidFill>
                </a:ln>
                <a:noFill/>
              </a:rPr>
              <a:t>POLİTİKALARIMIZ</a:t>
            </a:r>
            <a:br>
              <a:rPr lang="en-US" sz="6200" b="1" dirty="0">
                <a:ln w="22225">
                  <a:solidFill>
                    <a:srgbClr val="FFFFFF"/>
                  </a:solidFill>
                </a:ln>
                <a:noFill/>
              </a:rPr>
            </a:br>
            <a:endParaRPr lang="en-US" sz="6200" b="1" dirty="0">
              <a:ln w="22225">
                <a:solidFill>
                  <a:srgbClr val="FFFFFF"/>
                </a:solidFill>
              </a:ln>
              <a:noFill/>
            </a:endParaRPr>
          </a:p>
        </p:txBody>
      </p:sp>
      <p:cxnSp>
        <p:nvCxnSpPr>
          <p:cNvPr id="19" name="Straight Connector 15">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E1ED85C4-C860-403B-95B1-59483F51C921}"/>
              </a:ext>
            </a:extLst>
          </p:cNvPr>
          <p:cNvSpPr>
            <a:spLocks noGrp="1"/>
          </p:cNvSpPr>
          <p:nvPr>
            <p:ph idx="1"/>
          </p:nvPr>
        </p:nvSpPr>
        <p:spPr>
          <a:xfrm>
            <a:off x="7265841" y="0"/>
            <a:ext cx="4873218" cy="6691086"/>
          </a:xfrm>
        </p:spPr>
        <p:txBody>
          <a:bodyPr anchor="ctr">
            <a:normAutofit/>
          </a:bodyPr>
          <a:lstStyle/>
          <a:p>
            <a:pPr marL="0" indent="0">
              <a:buNone/>
            </a:pPr>
            <a:r>
              <a:rPr lang="en-US" sz="1600" b="1" u="sng" dirty="0">
                <a:solidFill>
                  <a:srgbClr val="FFFFFF"/>
                </a:solidFill>
                <a:latin typeface="+mj-lt"/>
              </a:rPr>
              <a:t>SÜRDÜRÜLEBİLİRLİK</a:t>
            </a:r>
            <a:r>
              <a:rPr lang="tr-TR" sz="1600" b="1" u="sng" dirty="0">
                <a:solidFill>
                  <a:srgbClr val="FFFFFF"/>
                </a:solidFill>
                <a:latin typeface="+mj-lt"/>
              </a:rPr>
              <a:t> POLİTİKASI</a:t>
            </a:r>
            <a:endParaRPr lang="en-US" sz="1600" dirty="0">
              <a:solidFill>
                <a:srgbClr val="FFFFFF"/>
              </a:solidFill>
              <a:latin typeface="+mj-lt"/>
            </a:endParaRPr>
          </a:p>
          <a:p>
            <a:pPr marL="0" indent="0">
              <a:buNone/>
            </a:pPr>
            <a:r>
              <a:rPr lang="tr-TR" sz="1600" dirty="0">
                <a:solidFill>
                  <a:srgbClr val="FFFFFF"/>
                </a:solidFill>
                <a:latin typeface="+mj-lt"/>
              </a:rPr>
              <a:t>TUNA OTEL </a:t>
            </a:r>
            <a:r>
              <a:rPr lang="en-US" sz="1600" dirty="0" err="1">
                <a:solidFill>
                  <a:srgbClr val="FFFFFF"/>
                </a:solidFill>
                <a:latin typeface="+mj-lt"/>
              </a:rPr>
              <a:t>sürdürülebilir</a:t>
            </a:r>
            <a:r>
              <a:rPr lang="en-US" sz="1600" dirty="0">
                <a:solidFill>
                  <a:srgbClr val="FFFFFF"/>
                </a:solidFill>
                <a:latin typeface="+mj-lt"/>
              </a:rPr>
              <a:t> </a:t>
            </a:r>
            <a:r>
              <a:rPr lang="en-US" sz="1600" dirty="0" err="1">
                <a:solidFill>
                  <a:srgbClr val="FFFFFF"/>
                </a:solidFill>
                <a:latin typeface="+mj-lt"/>
              </a:rPr>
              <a:t>kalkınma</a:t>
            </a:r>
            <a:r>
              <a:rPr lang="en-US" sz="1600" dirty="0">
                <a:solidFill>
                  <a:srgbClr val="FFFFFF"/>
                </a:solidFill>
                <a:latin typeface="+mj-lt"/>
              </a:rPr>
              <a:t> </a:t>
            </a:r>
            <a:r>
              <a:rPr lang="en-US" sz="1600" dirty="0" err="1">
                <a:solidFill>
                  <a:srgbClr val="FFFFFF"/>
                </a:solidFill>
                <a:latin typeface="+mj-lt"/>
              </a:rPr>
              <a:t>için</a:t>
            </a:r>
            <a:r>
              <a:rPr lang="en-US" sz="1600" dirty="0">
                <a:solidFill>
                  <a:srgbClr val="FFFFFF"/>
                </a:solidFill>
                <a:latin typeface="+mj-lt"/>
              </a:rPr>
              <a:t> </a:t>
            </a:r>
            <a:r>
              <a:rPr lang="en-US" sz="1600" dirty="0" err="1">
                <a:solidFill>
                  <a:srgbClr val="FFFFFF"/>
                </a:solidFill>
                <a:latin typeface="+mj-lt"/>
              </a:rPr>
              <a:t>başarılı</a:t>
            </a:r>
            <a:r>
              <a:rPr lang="en-US" sz="1600" dirty="0">
                <a:solidFill>
                  <a:srgbClr val="FFFFFF"/>
                </a:solidFill>
                <a:latin typeface="+mj-lt"/>
              </a:rPr>
              <a:t> </a:t>
            </a:r>
            <a:r>
              <a:rPr lang="en-US" sz="1600" dirty="0" err="1">
                <a:solidFill>
                  <a:srgbClr val="FFFFFF"/>
                </a:solidFill>
                <a:latin typeface="+mj-lt"/>
              </a:rPr>
              <a:t>bir</a:t>
            </a:r>
            <a:r>
              <a:rPr lang="en-US" sz="1600" dirty="0">
                <a:solidFill>
                  <a:srgbClr val="FFFFFF"/>
                </a:solidFill>
                <a:latin typeface="+mj-lt"/>
              </a:rPr>
              <a:t> </a:t>
            </a:r>
            <a:r>
              <a:rPr lang="en-US" sz="1600" dirty="0" err="1">
                <a:solidFill>
                  <a:srgbClr val="FFFFFF"/>
                </a:solidFill>
                <a:latin typeface="+mj-lt"/>
              </a:rPr>
              <a:t>işletmenin</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kurumsal</a:t>
            </a:r>
            <a:r>
              <a:rPr lang="en-US" sz="1600" dirty="0">
                <a:solidFill>
                  <a:srgbClr val="FFFFFF"/>
                </a:solidFill>
                <a:latin typeface="+mj-lt"/>
              </a:rPr>
              <a:t> </a:t>
            </a:r>
            <a:r>
              <a:rPr lang="en-US" sz="1600" dirty="0" err="1">
                <a:solidFill>
                  <a:srgbClr val="FFFFFF"/>
                </a:solidFill>
                <a:latin typeface="+mj-lt"/>
              </a:rPr>
              <a:t>sorumluluğun</a:t>
            </a:r>
            <a:r>
              <a:rPr lang="en-US" sz="1600" dirty="0">
                <a:solidFill>
                  <a:srgbClr val="FFFFFF"/>
                </a:solidFill>
                <a:latin typeface="+mj-lt"/>
              </a:rPr>
              <a:t> </a:t>
            </a:r>
            <a:r>
              <a:rPr lang="en-US" sz="1600" dirty="0" err="1">
                <a:solidFill>
                  <a:srgbClr val="FFFFFF"/>
                </a:solidFill>
                <a:latin typeface="+mj-lt"/>
              </a:rPr>
              <a:t>yakından</a:t>
            </a:r>
            <a:r>
              <a:rPr lang="en-US" sz="1600" dirty="0">
                <a:solidFill>
                  <a:srgbClr val="FFFFFF"/>
                </a:solidFill>
                <a:latin typeface="+mj-lt"/>
              </a:rPr>
              <a:t> </a:t>
            </a:r>
            <a:r>
              <a:rPr lang="en-US" sz="1600" dirty="0" err="1">
                <a:solidFill>
                  <a:srgbClr val="FFFFFF"/>
                </a:solidFill>
                <a:latin typeface="+mj-lt"/>
              </a:rPr>
              <a:t>ilişkili</a:t>
            </a:r>
            <a:r>
              <a:rPr lang="en-US" sz="1600" dirty="0">
                <a:solidFill>
                  <a:srgbClr val="FFFFFF"/>
                </a:solidFill>
                <a:latin typeface="+mj-lt"/>
              </a:rPr>
              <a:t> </a:t>
            </a:r>
            <a:r>
              <a:rPr lang="en-US" sz="1600" dirty="0" err="1">
                <a:solidFill>
                  <a:srgbClr val="FFFFFF"/>
                </a:solidFill>
                <a:latin typeface="+mj-lt"/>
              </a:rPr>
              <a:t>olduğuna</a:t>
            </a:r>
            <a:r>
              <a:rPr lang="en-US" sz="1600" dirty="0">
                <a:solidFill>
                  <a:srgbClr val="FFFFFF"/>
                </a:solidFill>
                <a:latin typeface="+mj-lt"/>
              </a:rPr>
              <a:t> </a:t>
            </a:r>
            <a:r>
              <a:rPr lang="en-US" sz="1600" dirty="0" err="1">
                <a:solidFill>
                  <a:srgbClr val="FFFFFF"/>
                </a:solidFill>
                <a:latin typeface="+mj-lt"/>
              </a:rPr>
              <a:t>kesinlikle</a:t>
            </a:r>
            <a:r>
              <a:rPr lang="en-US" sz="1600" dirty="0">
                <a:solidFill>
                  <a:srgbClr val="FFFFFF"/>
                </a:solidFill>
                <a:latin typeface="+mj-lt"/>
              </a:rPr>
              <a:t> </a:t>
            </a:r>
            <a:r>
              <a:rPr lang="en-US" sz="1600" dirty="0" err="1">
                <a:solidFill>
                  <a:srgbClr val="FFFFFF"/>
                </a:solidFill>
                <a:latin typeface="+mj-lt"/>
              </a:rPr>
              <a:t>inanmaktadır</a:t>
            </a:r>
            <a:r>
              <a:rPr lang="en-US" sz="1600" dirty="0">
                <a:solidFill>
                  <a:srgbClr val="FFFFFF"/>
                </a:solidFill>
                <a:latin typeface="+mj-lt"/>
              </a:rPr>
              <a:t>. </a:t>
            </a:r>
            <a:r>
              <a:rPr lang="en-US" sz="1600" dirty="0" err="1">
                <a:solidFill>
                  <a:srgbClr val="FFFFFF"/>
                </a:solidFill>
                <a:latin typeface="+mj-lt"/>
              </a:rPr>
              <a:t>Müşterilerin</a:t>
            </a:r>
            <a:r>
              <a:rPr lang="en-US" sz="1600" dirty="0">
                <a:solidFill>
                  <a:srgbClr val="FFFFFF"/>
                </a:solidFill>
                <a:latin typeface="+mj-lt"/>
              </a:rPr>
              <a:t>, </a:t>
            </a:r>
            <a:r>
              <a:rPr lang="en-US" sz="1600" dirty="0" err="1">
                <a:solidFill>
                  <a:srgbClr val="FFFFFF"/>
                </a:solidFill>
                <a:latin typeface="+mj-lt"/>
              </a:rPr>
              <a:t>ekip</a:t>
            </a:r>
            <a:r>
              <a:rPr lang="en-US" sz="1600" dirty="0">
                <a:solidFill>
                  <a:srgbClr val="FFFFFF"/>
                </a:solidFill>
                <a:latin typeface="+mj-lt"/>
              </a:rPr>
              <a:t> </a:t>
            </a:r>
            <a:r>
              <a:rPr lang="en-US" sz="1600" dirty="0" err="1">
                <a:solidFill>
                  <a:srgbClr val="FFFFFF"/>
                </a:solidFill>
                <a:latin typeface="+mj-lt"/>
              </a:rPr>
              <a:t>üyelerinin</a:t>
            </a:r>
            <a:r>
              <a:rPr lang="en-US" sz="1600" dirty="0">
                <a:solidFill>
                  <a:srgbClr val="FFFFFF"/>
                </a:solidFill>
                <a:latin typeface="+mj-lt"/>
              </a:rPr>
              <a:t>, </a:t>
            </a:r>
            <a:r>
              <a:rPr lang="en-US" sz="1600" dirty="0" err="1">
                <a:solidFill>
                  <a:srgbClr val="FFFFFF"/>
                </a:solidFill>
                <a:latin typeface="+mj-lt"/>
              </a:rPr>
              <a:t>çevrenin</a:t>
            </a:r>
            <a:r>
              <a:rPr lang="en-US" sz="1600" dirty="0">
                <a:solidFill>
                  <a:srgbClr val="FFFFFF"/>
                </a:solidFill>
                <a:latin typeface="+mj-lt"/>
              </a:rPr>
              <a:t>, </a:t>
            </a:r>
            <a:r>
              <a:rPr lang="en-US" sz="1600" dirty="0" err="1">
                <a:solidFill>
                  <a:srgbClr val="FFFFFF"/>
                </a:solidFill>
                <a:latin typeface="+mj-lt"/>
              </a:rPr>
              <a:t>yerel</a:t>
            </a:r>
            <a:r>
              <a:rPr lang="en-US" sz="1600" dirty="0">
                <a:solidFill>
                  <a:srgbClr val="FFFFFF"/>
                </a:solidFill>
                <a:latin typeface="+mj-lt"/>
              </a:rPr>
              <a:t> </a:t>
            </a:r>
            <a:r>
              <a:rPr lang="en-US" sz="1600" dirty="0" err="1">
                <a:solidFill>
                  <a:srgbClr val="FFFFFF"/>
                </a:solidFill>
                <a:latin typeface="+mj-lt"/>
              </a:rPr>
              <a:t>toplulukların</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paydaşlarımızın</a:t>
            </a:r>
            <a:r>
              <a:rPr lang="en-US" sz="1600" dirty="0">
                <a:solidFill>
                  <a:srgbClr val="FFFFFF"/>
                </a:solidFill>
                <a:latin typeface="+mj-lt"/>
              </a:rPr>
              <a:t> </a:t>
            </a:r>
            <a:r>
              <a:rPr lang="en-US" sz="1600" dirty="0" err="1">
                <a:solidFill>
                  <a:srgbClr val="FFFFFF"/>
                </a:solidFill>
                <a:latin typeface="+mj-lt"/>
              </a:rPr>
              <a:t>faaliyetlerimizi</a:t>
            </a:r>
            <a:r>
              <a:rPr lang="en-US" sz="1600" dirty="0">
                <a:solidFill>
                  <a:srgbClr val="FFFFFF"/>
                </a:solidFill>
                <a:latin typeface="+mj-lt"/>
              </a:rPr>
              <a:t> </a:t>
            </a:r>
            <a:r>
              <a:rPr lang="en-US" sz="1600" dirty="0" err="1">
                <a:solidFill>
                  <a:srgbClr val="FFFFFF"/>
                </a:solidFill>
                <a:latin typeface="+mj-lt"/>
              </a:rPr>
              <a:t>anlamasını</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bundan</a:t>
            </a:r>
            <a:r>
              <a:rPr lang="en-US" sz="1600" dirty="0">
                <a:solidFill>
                  <a:srgbClr val="FFFFFF"/>
                </a:solidFill>
                <a:latin typeface="+mj-lt"/>
              </a:rPr>
              <a:t> </a:t>
            </a:r>
            <a:r>
              <a:rPr lang="en-US" sz="1600" dirty="0" err="1">
                <a:solidFill>
                  <a:srgbClr val="FFFFFF"/>
                </a:solidFill>
                <a:latin typeface="+mj-lt"/>
              </a:rPr>
              <a:t>faydalanmasını</a:t>
            </a:r>
            <a:r>
              <a:rPr lang="en-US" sz="1600" dirty="0">
                <a:solidFill>
                  <a:srgbClr val="FFFFFF"/>
                </a:solidFill>
                <a:latin typeface="+mj-lt"/>
              </a:rPr>
              <a:t> </a:t>
            </a:r>
            <a:r>
              <a:rPr lang="en-US" sz="1600" dirty="0" err="1">
                <a:solidFill>
                  <a:srgbClr val="FFFFFF"/>
                </a:solidFill>
                <a:latin typeface="+mj-lt"/>
              </a:rPr>
              <a:t>sağlamak</a:t>
            </a:r>
            <a:r>
              <a:rPr lang="en-US" sz="1600" dirty="0">
                <a:solidFill>
                  <a:srgbClr val="FFFFFF"/>
                </a:solidFill>
                <a:latin typeface="+mj-lt"/>
              </a:rPr>
              <a:t> </a:t>
            </a:r>
            <a:r>
              <a:rPr lang="en-US" sz="1600" dirty="0" err="1">
                <a:solidFill>
                  <a:srgbClr val="FFFFFF"/>
                </a:solidFill>
                <a:latin typeface="+mj-lt"/>
              </a:rPr>
              <a:t>için</a:t>
            </a:r>
            <a:r>
              <a:rPr lang="en-US" sz="1600" dirty="0">
                <a:solidFill>
                  <a:srgbClr val="FFFFFF"/>
                </a:solidFill>
                <a:latin typeface="+mj-lt"/>
              </a:rPr>
              <a:t> </a:t>
            </a:r>
            <a:r>
              <a:rPr lang="en-US" sz="1600" dirty="0" err="1">
                <a:solidFill>
                  <a:srgbClr val="FFFFFF"/>
                </a:solidFill>
                <a:latin typeface="+mj-lt"/>
              </a:rPr>
              <a:t>işletmemizin</a:t>
            </a:r>
            <a:r>
              <a:rPr lang="en-US" sz="1600" dirty="0">
                <a:solidFill>
                  <a:srgbClr val="FFFFFF"/>
                </a:solidFill>
                <a:latin typeface="+mj-lt"/>
              </a:rPr>
              <a:t> her </a:t>
            </a:r>
            <a:r>
              <a:rPr lang="en-US" sz="1600" dirty="0" err="1">
                <a:solidFill>
                  <a:srgbClr val="FFFFFF"/>
                </a:solidFill>
                <a:latin typeface="+mj-lt"/>
              </a:rPr>
              <a:t>unsurunda</a:t>
            </a:r>
            <a:r>
              <a:rPr lang="en-US" sz="1600" dirty="0">
                <a:solidFill>
                  <a:srgbClr val="FFFFFF"/>
                </a:solidFill>
                <a:latin typeface="+mj-lt"/>
              </a:rPr>
              <a:t> </a:t>
            </a:r>
            <a:r>
              <a:rPr lang="en-US" sz="1600" dirty="0" err="1">
                <a:solidFill>
                  <a:srgbClr val="FFFFFF"/>
                </a:solidFill>
                <a:latin typeface="+mj-lt"/>
              </a:rPr>
              <a:t>kurumsal</a:t>
            </a:r>
            <a:r>
              <a:rPr lang="en-US" sz="1600" dirty="0">
                <a:solidFill>
                  <a:srgbClr val="FFFFFF"/>
                </a:solidFill>
                <a:latin typeface="+mj-lt"/>
              </a:rPr>
              <a:t> </a:t>
            </a:r>
            <a:r>
              <a:rPr lang="en-US" sz="1600" dirty="0" err="1">
                <a:solidFill>
                  <a:srgbClr val="FFFFFF"/>
                </a:solidFill>
                <a:latin typeface="+mj-lt"/>
              </a:rPr>
              <a:t>sürdürülebilirlik</a:t>
            </a:r>
            <a:r>
              <a:rPr lang="en-US" sz="1600" dirty="0">
                <a:solidFill>
                  <a:srgbClr val="FFFFFF"/>
                </a:solidFill>
                <a:latin typeface="+mj-lt"/>
              </a:rPr>
              <a:t> </a:t>
            </a:r>
            <a:r>
              <a:rPr lang="en-US" sz="1600" dirty="0" err="1">
                <a:solidFill>
                  <a:srgbClr val="FFFFFF"/>
                </a:solidFill>
                <a:latin typeface="+mj-lt"/>
              </a:rPr>
              <a:t>sağlamayı</a:t>
            </a:r>
            <a:r>
              <a:rPr lang="en-US" sz="1600" dirty="0">
                <a:solidFill>
                  <a:srgbClr val="FFFFFF"/>
                </a:solidFill>
                <a:latin typeface="+mj-lt"/>
              </a:rPr>
              <a:t> </a:t>
            </a:r>
            <a:r>
              <a:rPr lang="en-US" sz="1600" dirty="0" err="1">
                <a:solidFill>
                  <a:srgbClr val="FFFFFF"/>
                </a:solidFill>
                <a:latin typeface="+mj-lt"/>
              </a:rPr>
              <a:t>amaçlıyoruz</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Enerji</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doğal</a:t>
            </a:r>
            <a:r>
              <a:rPr lang="en-US" sz="1600" dirty="0">
                <a:solidFill>
                  <a:srgbClr val="FFFFFF"/>
                </a:solidFill>
                <a:latin typeface="+mj-lt"/>
              </a:rPr>
              <a:t> </a:t>
            </a:r>
            <a:r>
              <a:rPr lang="en-US" sz="1600" dirty="0" err="1">
                <a:solidFill>
                  <a:srgbClr val="FFFFFF"/>
                </a:solidFill>
                <a:latin typeface="+mj-lt"/>
              </a:rPr>
              <a:t>kaynak</a:t>
            </a:r>
            <a:r>
              <a:rPr lang="en-US" sz="1600" dirty="0">
                <a:solidFill>
                  <a:srgbClr val="FFFFFF"/>
                </a:solidFill>
                <a:latin typeface="+mj-lt"/>
              </a:rPr>
              <a:t> </a:t>
            </a:r>
            <a:r>
              <a:rPr lang="en-US" sz="1600" dirty="0" err="1">
                <a:solidFill>
                  <a:srgbClr val="FFFFFF"/>
                </a:solidFill>
                <a:latin typeface="+mj-lt"/>
              </a:rPr>
              <a:t>kullanımını</a:t>
            </a:r>
            <a:r>
              <a:rPr lang="en-US" sz="1600" dirty="0">
                <a:solidFill>
                  <a:srgbClr val="FFFFFF"/>
                </a:solidFill>
                <a:latin typeface="+mj-lt"/>
              </a:rPr>
              <a:t> </a:t>
            </a:r>
            <a:r>
              <a:rPr lang="en-US" sz="1600" dirty="0" err="1">
                <a:solidFill>
                  <a:srgbClr val="FFFFFF"/>
                </a:solidFill>
                <a:latin typeface="+mj-lt"/>
              </a:rPr>
              <a:t>etkin</a:t>
            </a:r>
            <a:r>
              <a:rPr lang="en-US" sz="1600" dirty="0">
                <a:solidFill>
                  <a:srgbClr val="FFFFFF"/>
                </a:solidFill>
                <a:latin typeface="+mj-lt"/>
              </a:rPr>
              <a:t> </a:t>
            </a:r>
            <a:r>
              <a:rPr lang="en-US" sz="1600" dirty="0" err="1">
                <a:solidFill>
                  <a:srgbClr val="FFFFFF"/>
                </a:solidFill>
                <a:latin typeface="+mj-lt"/>
              </a:rPr>
              <a:t>yönetmek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Doğal</a:t>
            </a:r>
            <a:r>
              <a:rPr lang="en-US" sz="1600" dirty="0">
                <a:solidFill>
                  <a:srgbClr val="FFFFFF"/>
                </a:solidFill>
                <a:latin typeface="+mj-lt"/>
              </a:rPr>
              <a:t> </a:t>
            </a:r>
            <a:r>
              <a:rPr lang="en-US" sz="1600" dirty="0" err="1">
                <a:solidFill>
                  <a:srgbClr val="FFFFFF"/>
                </a:solidFill>
                <a:latin typeface="+mj-lt"/>
              </a:rPr>
              <a:t>çevre</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biyolojik</a:t>
            </a:r>
            <a:r>
              <a:rPr lang="en-US" sz="1600" dirty="0">
                <a:solidFill>
                  <a:srgbClr val="FFFFFF"/>
                </a:solidFill>
                <a:latin typeface="+mj-lt"/>
              </a:rPr>
              <a:t> </a:t>
            </a:r>
            <a:r>
              <a:rPr lang="en-US" sz="1600" dirty="0" err="1">
                <a:solidFill>
                  <a:srgbClr val="FFFFFF"/>
                </a:solidFill>
                <a:latin typeface="+mj-lt"/>
              </a:rPr>
              <a:t>çeşitlilik</a:t>
            </a:r>
            <a:r>
              <a:rPr lang="en-US" sz="1600" dirty="0">
                <a:solidFill>
                  <a:srgbClr val="FFFFFF"/>
                </a:solidFill>
                <a:latin typeface="+mj-lt"/>
              </a:rPr>
              <a:t> </a:t>
            </a:r>
            <a:r>
              <a:rPr lang="en-US" sz="1600" dirty="0" err="1">
                <a:solidFill>
                  <a:srgbClr val="FFFFFF"/>
                </a:solidFill>
                <a:latin typeface="+mj-lt"/>
              </a:rPr>
              <a:t>üzerindeki</a:t>
            </a:r>
            <a:r>
              <a:rPr lang="en-US" sz="1600" dirty="0">
                <a:solidFill>
                  <a:srgbClr val="FFFFFF"/>
                </a:solidFill>
                <a:latin typeface="+mj-lt"/>
              </a:rPr>
              <a:t> </a:t>
            </a:r>
            <a:r>
              <a:rPr lang="en-US" sz="1600" dirty="0" err="1">
                <a:solidFill>
                  <a:srgbClr val="FFFFFF"/>
                </a:solidFill>
                <a:latin typeface="+mj-lt"/>
              </a:rPr>
              <a:t>etkilerimizi</a:t>
            </a:r>
            <a:r>
              <a:rPr lang="en-US" sz="1600" dirty="0">
                <a:solidFill>
                  <a:srgbClr val="FFFFFF"/>
                </a:solidFill>
                <a:latin typeface="+mj-lt"/>
              </a:rPr>
              <a:t> </a:t>
            </a:r>
            <a:r>
              <a:rPr lang="en-US" sz="1600" dirty="0" err="1">
                <a:solidFill>
                  <a:srgbClr val="FFFFFF"/>
                </a:solidFill>
                <a:latin typeface="+mj-lt"/>
              </a:rPr>
              <a:t>dikkate</a:t>
            </a:r>
            <a:r>
              <a:rPr lang="en-US" sz="1600" dirty="0">
                <a:solidFill>
                  <a:srgbClr val="FFFFFF"/>
                </a:solidFill>
                <a:latin typeface="+mj-lt"/>
              </a:rPr>
              <a:t> </a:t>
            </a:r>
            <a:r>
              <a:rPr lang="en-US" sz="1600" dirty="0" err="1">
                <a:solidFill>
                  <a:srgbClr val="FFFFFF"/>
                </a:solidFill>
                <a:latin typeface="+mj-lt"/>
              </a:rPr>
              <a:t>alarak</a:t>
            </a:r>
            <a:r>
              <a:rPr lang="en-US" sz="1600" dirty="0">
                <a:solidFill>
                  <a:srgbClr val="FFFFFF"/>
                </a:solidFill>
                <a:latin typeface="+mj-lt"/>
              </a:rPr>
              <a:t> </a:t>
            </a:r>
            <a:r>
              <a:rPr lang="en-US" sz="1600" dirty="0" err="1">
                <a:solidFill>
                  <a:srgbClr val="FFFFFF"/>
                </a:solidFill>
                <a:latin typeface="+mj-lt"/>
              </a:rPr>
              <a:t>kullandığımız</a:t>
            </a:r>
            <a:r>
              <a:rPr lang="en-US" sz="1600" dirty="0">
                <a:solidFill>
                  <a:srgbClr val="FFFFFF"/>
                </a:solidFill>
                <a:latin typeface="+mj-lt"/>
              </a:rPr>
              <a:t> </a:t>
            </a:r>
            <a:r>
              <a:rPr lang="en-US" sz="1600" dirty="0" err="1">
                <a:solidFill>
                  <a:srgbClr val="FFFFFF"/>
                </a:solidFill>
                <a:latin typeface="+mj-lt"/>
              </a:rPr>
              <a:t>malzeme</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ürünlerin</a:t>
            </a:r>
            <a:r>
              <a:rPr lang="en-US" sz="1600" dirty="0">
                <a:solidFill>
                  <a:srgbClr val="FFFFFF"/>
                </a:solidFill>
                <a:latin typeface="+mj-lt"/>
              </a:rPr>
              <a:t> </a:t>
            </a:r>
            <a:r>
              <a:rPr lang="en-US" sz="1600" dirty="0" err="1">
                <a:solidFill>
                  <a:srgbClr val="FFFFFF"/>
                </a:solidFill>
                <a:latin typeface="+mj-lt"/>
              </a:rPr>
              <a:t>çevresel</a:t>
            </a:r>
            <a:r>
              <a:rPr lang="en-US" sz="1600" dirty="0">
                <a:solidFill>
                  <a:srgbClr val="FFFFFF"/>
                </a:solidFill>
                <a:latin typeface="+mj-lt"/>
              </a:rPr>
              <a:t> </a:t>
            </a:r>
            <a:r>
              <a:rPr lang="en-US" sz="1600" dirty="0" err="1">
                <a:solidFill>
                  <a:srgbClr val="FFFFFF"/>
                </a:solidFill>
                <a:latin typeface="+mj-lt"/>
              </a:rPr>
              <a:t>etkilerini</a:t>
            </a:r>
            <a:r>
              <a:rPr lang="en-US" sz="1600" dirty="0">
                <a:solidFill>
                  <a:srgbClr val="FFFFFF"/>
                </a:solidFill>
                <a:latin typeface="+mj-lt"/>
              </a:rPr>
              <a:t> </a:t>
            </a:r>
            <a:r>
              <a:rPr lang="en-US" sz="1600" dirty="0" err="1">
                <a:solidFill>
                  <a:srgbClr val="FFFFFF"/>
                </a:solidFill>
                <a:latin typeface="+mj-lt"/>
              </a:rPr>
              <a:t>en</a:t>
            </a:r>
            <a:r>
              <a:rPr lang="en-US" sz="1600" dirty="0">
                <a:solidFill>
                  <a:srgbClr val="FFFFFF"/>
                </a:solidFill>
                <a:latin typeface="+mj-lt"/>
              </a:rPr>
              <a:t> </a:t>
            </a:r>
            <a:r>
              <a:rPr lang="en-US" sz="1600" dirty="0" err="1">
                <a:solidFill>
                  <a:srgbClr val="FFFFFF"/>
                </a:solidFill>
                <a:latin typeface="+mj-lt"/>
              </a:rPr>
              <a:t>aza</a:t>
            </a:r>
            <a:r>
              <a:rPr lang="en-US" sz="1600" dirty="0">
                <a:solidFill>
                  <a:srgbClr val="FFFFFF"/>
                </a:solidFill>
                <a:latin typeface="+mj-lt"/>
              </a:rPr>
              <a:t> </a:t>
            </a:r>
            <a:r>
              <a:rPr lang="en-US" sz="1600" dirty="0" err="1">
                <a:solidFill>
                  <a:srgbClr val="FFFFFF"/>
                </a:solidFill>
                <a:latin typeface="+mj-lt"/>
              </a:rPr>
              <a:t>indirmek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Doğal</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kültürel</a:t>
            </a:r>
            <a:r>
              <a:rPr lang="en-US" sz="1600" dirty="0">
                <a:solidFill>
                  <a:srgbClr val="FFFFFF"/>
                </a:solidFill>
                <a:latin typeface="+mj-lt"/>
              </a:rPr>
              <a:t> </a:t>
            </a:r>
            <a:r>
              <a:rPr lang="en-US" sz="1600" dirty="0" err="1">
                <a:solidFill>
                  <a:srgbClr val="FFFFFF"/>
                </a:solidFill>
                <a:latin typeface="+mj-lt"/>
              </a:rPr>
              <a:t>mirası</a:t>
            </a:r>
            <a:r>
              <a:rPr lang="en-US" sz="1600" dirty="0">
                <a:solidFill>
                  <a:srgbClr val="FFFFFF"/>
                </a:solidFill>
                <a:latin typeface="+mj-lt"/>
              </a:rPr>
              <a:t> </a:t>
            </a:r>
            <a:r>
              <a:rPr lang="en-US" sz="1600" dirty="0" err="1">
                <a:solidFill>
                  <a:srgbClr val="FFFFFF"/>
                </a:solidFill>
                <a:latin typeface="+mj-lt"/>
              </a:rPr>
              <a:t>korumak</a:t>
            </a:r>
            <a:r>
              <a:rPr lang="en-US" sz="1600" dirty="0">
                <a:solidFill>
                  <a:srgbClr val="FFFFFF"/>
                </a:solidFill>
                <a:latin typeface="+mj-lt"/>
              </a:rPr>
              <a:t>, </a:t>
            </a:r>
          </a:p>
          <a:p>
            <a:pPr marL="0" indent="0">
              <a:buNone/>
            </a:pPr>
            <a:r>
              <a:rPr lang="en-US" sz="1600" dirty="0">
                <a:solidFill>
                  <a:srgbClr val="FFFFFF"/>
                </a:solidFill>
                <a:latin typeface="+mj-lt"/>
              </a:rPr>
              <a:t>• Din, </a:t>
            </a:r>
            <a:r>
              <a:rPr lang="en-US" sz="1600" dirty="0" err="1">
                <a:solidFill>
                  <a:srgbClr val="FFFFFF"/>
                </a:solidFill>
                <a:latin typeface="+mj-lt"/>
              </a:rPr>
              <a:t>mezhep</a:t>
            </a:r>
            <a:r>
              <a:rPr lang="en-US" sz="1600" dirty="0">
                <a:solidFill>
                  <a:srgbClr val="FFFFFF"/>
                </a:solidFill>
                <a:latin typeface="+mj-lt"/>
              </a:rPr>
              <a:t>, </a:t>
            </a:r>
            <a:r>
              <a:rPr lang="en-US" sz="1600" dirty="0" err="1">
                <a:solidFill>
                  <a:srgbClr val="FFFFFF"/>
                </a:solidFill>
                <a:latin typeface="+mj-lt"/>
              </a:rPr>
              <a:t>dil</a:t>
            </a:r>
            <a:r>
              <a:rPr lang="en-US" sz="1600" dirty="0">
                <a:solidFill>
                  <a:srgbClr val="FFFFFF"/>
                </a:solidFill>
                <a:latin typeface="+mj-lt"/>
              </a:rPr>
              <a:t>, </a:t>
            </a:r>
            <a:r>
              <a:rPr lang="en-US" sz="1600" dirty="0" err="1">
                <a:solidFill>
                  <a:srgbClr val="FFFFFF"/>
                </a:solidFill>
                <a:latin typeface="+mj-lt"/>
              </a:rPr>
              <a:t>ırk</a:t>
            </a:r>
            <a:r>
              <a:rPr lang="en-US" sz="1600" dirty="0">
                <a:solidFill>
                  <a:srgbClr val="FFFFFF"/>
                </a:solidFill>
                <a:latin typeface="+mj-lt"/>
              </a:rPr>
              <a:t>, </a:t>
            </a:r>
            <a:r>
              <a:rPr lang="en-US" sz="1600" dirty="0" err="1">
                <a:solidFill>
                  <a:srgbClr val="FFFFFF"/>
                </a:solidFill>
                <a:latin typeface="+mj-lt"/>
              </a:rPr>
              <a:t>renk</a:t>
            </a:r>
            <a:r>
              <a:rPr lang="en-US" sz="1600" dirty="0">
                <a:solidFill>
                  <a:srgbClr val="FFFFFF"/>
                </a:solidFill>
                <a:latin typeface="+mj-lt"/>
              </a:rPr>
              <a:t>, </a:t>
            </a:r>
            <a:r>
              <a:rPr lang="en-US" sz="1600" dirty="0" err="1">
                <a:solidFill>
                  <a:srgbClr val="FFFFFF"/>
                </a:solidFill>
                <a:latin typeface="+mj-lt"/>
              </a:rPr>
              <a:t>cinsiyet</a:t>
            </a:r>
            <a:r>
              <a:rPr lang="en-US" sz="1600" dirty="0">
                <a:solidFill>
                  <a:srgbClr val="FFFFFF"/>
                </a:solidFill>
                <a:latin typeface="+mj-lt"/>
              </a:rPr>
              <a:t>, </a:t>
            </a:r>
            <a:r>
              <a:rPr lang="en-US" sz="1600" dirty="0" err="1">
                <a:solidFill>
                  <a:srgbClr val="FFFFFF"/>
                </a:solidFill>
                <a:latin typeface="+mj-lt"/>
              </a:rPr>
              <a:t>medeni</a:t>
            </a:r>
            <a:r>
              <a:rPr lang="en-US" sz="1600" dirty="0">
                <a:solidFill>
                  <a:srgbClr val="FFFFFF"/>
                </a:solidFill>
                <a:latin typeface="+mj-lt"/>
              </a:rPr>
              <a:t> </a:t>
            </a:r>
            <a:r>
              <a:rPr lang="en-US" sz="1600" dirty="0" err="1">
                <a:solidFill>
                  <a:srgbClr val="FFFFFF"/>
                </a:solidFill>
                <a:latin typeface="+mj-lt"/>
              </a:rPr>
              <a:t>hal</a:t>
            </a:r>
            <a:r>
              <a:rPr lang="en-US" sz="1600" dirty="0">
                <a:solidFill>
                  <a:srgbClr val="FFFFFF"/>
                </a:solidFill>
                <a:latin typeface="+mj-lt"/>
              </a:rPr>
              <a:t>, </a:t>
            </a:r>
            <a:r>
              <a:rPr lang="en-US" sz="1600" dirty="0" err="1">
                <a:solidFill>
                  <a:srgbClr val="FFFFFF"/>
                </a:solidFill>
                <a:latin typeface="+mj-lt"/>
              </a:rPr>
              <a:t>siyasi</a:t>
            </a:r>
            <a:r>
              <a:rPr lang="en-US" sz="1600" dirty="0">
                <a:solidFill>
                  <a:srgbClr val="FFFFFF"/>
                </a:solidFill>
                <a:latin typeface="+mj-lt"/>
              </a:rPr>
              <a:t> </a:t>
            </a:r>
            <a:r>
              <a:rPr lang="en-US" sz="1600" dirty="0" err="1">
                <a:solidFill>
                  <a:srgbClr val="FFFFFF"/>
                </a:solidFill>
                <a:latin typeface="+mj-lt"/>
              </a:rPr>
              <a:t>düşünce</a:t>
            </a:r>
            <a:r>
              <a:rPr lang="en-US" sz="1600" dirty="0">
                <a:solidFill>
                  <a:srgbClr val="FFFFFF"/>
                </a:solidFill>
                <a:latin typeface="+mj-lt"/>
              </a:rPr>
              <a:t>, </a:t>
            </a:r>
            <a:r>
              <a:rPr lang="en-US" sz="1600" dirty="0" err="1">
                <a:solidFill>
                  <a:srgbClr val="FFFFFF"/>
                </a:solidFill>
                <a:latin typeface="+mj-lt"/>
              </a:rPr>
              <a:t>yaş</a:t>
            </a:r>
            <a:r>
              <a:rPr lang="en-US" sz="1600" dirty="0">
                <a:solidFill>
                  <a:srgbClr val="FFFFFF"/>
                </a:solidFill>
                <a:latin typeface="+mj-lt"/>
              </a:rPr>
              <a:t>, </a:t>
            </a:r>
            <a:r>
              <a:rPr lang="en-US" sz="1600" dirty="0" err="1">
                <a:solidFill>
                  <a:srgbClr val="FFFFFF"/>
                </a:solidFill>
                <a:latin typeface="+mj-lt"/>
              </a:rPr>
              <a:t>fiziksel</a:t>
            </a:r>
            <a:r>
              <a:rPr lang="en-US" sz="1600" dirty="0">
                <a:solidFill>
                  <a:srgbClr val="FFFFFF"/>
                </a:solidFill>
                <a:latin typeface="+mj-lt"/>
              </a:rPr>
              <a:t> </a:t>
            </a:r>
            <a:r>
              <a:rPr lang="en-US" sz="1600" dirty="0" err="1">
                <a:solidFill>
                  <a:srgbClr val="FFFFFF"/>
                </a:solidFill>
                <a:latin typeface="+mj-lt"/>
              </a:rPr>
              <a:t>engel</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benzeri</a:t>
            </a:r>
            <a:r>
              <a:rPr lang="en-US" sz="1600" dirty="0">
                <a:solidFill>
                  <a:srgbClr val="FFFFFF"/>
                </a:solidFill>
                <a:latin typeface="+mj-lt"/>
              </a:rPr>
              <a:t> </a:t>
            </a:r>
            <a:r>
              <a:rPr lang="en-US" sz="1600" dirty="0" err="1">
                <a:solidFill>
                  <a:srgbClr val="FFFFFF"/>
                </a:solidFill>
                <a:latin typeface="+mj-lt"/>
              </a:rPr>
              <a:t>nedenlerle</a:t>
            </a:r>
            <a:r>
              <a:rPr lang="en-US" sz="1600" dirty="0">
                <a:solidFill>
                  <a:srgbClr val="FFFFFF"/>
                </a:solidFill>
                <a:latin typeface="+mj-lt"/>
              </a:rPr>
              <a:t> </a:t>
            </a:r>
            <a:r>
              <a:rPr lang="en-US" sz="1600" dirty="0" err="1">
                <a:solidFill>
                  <a:srgbClr val="FFFFFF"/>
                </a:solidFill>
                <a:latin typeface="+mj-lt"/>
              </a:rPr>
              <a:t>ayrım</a:t>
            </a:r>
            <a:r>
              <a:rPr lang="en-US" sz="1600" dirty="0">
                <a:solidFill>
                  <a:srgbClr val="FFFFFF"/>
                </a:solidFill>
                <a:latin typeface="+mj-lt"/>
              </a:rPr>
              <a:t> </a:t>
            </a:r>
            <a:r>
              <a:rPr lang="en-US" sz="1600" dirty="0" err="1">
                <a:solidFill>
                  <a:srgbClr val="FFFFFF"/>
                </a:solidFill>
                <a:latin typeface="+mj-lt"/>
              </a:rPr>
              <a:t>gözetmeksizin</a:t>
            </a:r>
            <a:r>
              <a:rPr lang="en-US" sz="1600" dirty="0">
                <a:solidFill>
                  <a:srgbClr val="FFFFFF"/>
                </a:solidFill>
                <a:latin typeface="+mj-lt"/>
              </a:rPr>
              <a:t> </a:t>
            </a:r>
            <a:r>
              <a:rPr lang="en-US" sz="1600" dirty="0" err="1">
                <a:solidFill>
                  <a:srgbClr val="FFFFFF"/>
                </a:solidFill>
                <a:latin typeface="+mj-lt"/>
              </a:rPr>
              <a:t>eşitlik</a:t>
            </a:r>
            <a:r>
              <a:rPr lang="en-US" sz="1600" dirty="0">
                <a:solidFill>
                  <a:srgbClr val="FFFFFF"/>
                </a:solidFill>
                <a:latin typeface="+mj-lt"/>
              </a:rPr>
              <a:t> </a:t>
            </a:r>
            <a:r>
              <a:rPr lang="en-US" sz="1600" dirty="0" err="1">
                <a:solidFill>
                  <a:srgbClr val="FFFFFF"/>
                </a:solidFill>
                <a:latin typeface="+mj-lt"/>
              </a:rPr>
              <a:t>sağlamak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Bölgemizin</a:t>
            </a:r>
            <a:r>
              <a:rPr lang="en-US" sz="1600" dirty="0">
                <a:solidFill>
                  <a:srgbClr val="FFFFFF"/>
                </a:solidFill>
                <a:latin typeface="+mj-lt"/>
              </a:rPr>
              <a:t> </a:t>
            </a:r>
            <a:r>
              <a:rPr lang="en-US" sz="1600" dirty="0" err="1">
                <a:solidFill>
                  <a:srgbClr val="FFFFFF"/>
                </a:solidFill>
                <a:latin typeface="+mj-lt"/>
              </a:rPr>
              <a:t>kalkınması</a:t>
            </a:r>
            <a:r>
              <a:rPr lang="en-US" sz="1600" dirty="0">
                <a:solidFill>
                  <a:srgbClr val="FFFFFF"/>
                </a:solidFill>
                <a:latin typeface="+mj-lt"/>
              </a:rPr>
              <a:t>, </a:t>
            </a:r>
            <a:r>
              <a:rPr lang="en-US" sz="1600" dirty="0" err="1">
                <a:solidFill>
                  <a:srgbClr val="FFFFFF"/>
                </a:solidFill>
                <a:latin typeface="+mj-lt"/>
              </a:rPr>
              <a:t>toplumun</a:t>
            </a:r>
            <a:r>
              <a:rPr lang="en-US" sz="1600" dirty="0">
                <a:solidFill>
                  <a:srgbClr val="FFFFFF"/>
                </a:solidFill>
                <a:latin typeface="+mj-lt"/>
              </a:rPr>
              <a:t> </a:t>
            </a:r>
            <a:r>
              <a:rPr lang="en-US" sz="1600" dirty="0" err="1">
                <a:solidFill>
                  <a:srgbClr val="FFFFFF"/>
                </a:solidFill>
                <a:latin typeface="+mj-lt"/>
              </a:rPr>
              <a:t>refah</a:t>
            </a:r>
            <a:r>
              <a:rPr lang="en-US" sz="1600" dirty="0">
                <a:solidFill>
                  <a:srgbClr val="FFFFFF"/>
                </a:solidFill>
                <a:latin typeface="+mj-lt"/>
              </a:rPr>
              <a:t> </a:t>
            </a:r>
            <a:r>
              <a:rPr lang="en-US" sz="1600" dirty="0" err="1">
                <a:solidFill>
                  <a:srgbClr val="FFFFFF"/>
                </a:solidFill>
                <a:latin typeface="+mj-lt"/>
              </a:rPr>
              <a:t>seviyesinin</a:t>
            </a:r>
            <a:r>
              <a:rPr lang="en-US" sz="1600" dirty="0">
                <a:solidFill>
                  <a:srgbClr val="FFFFFF"/>
                </a:solidFill>
                <a:latin typeface="+mj-lt"/>
              </a:rPr>
              <a:t> </a:t>
            </a:r>
            <a:r>
              <a:rPr lang="en-US" sz="1600" dirty="0" err="1">
                <a:solidFill>
                  <a:srgbClr val="FFFFFF"/>
                </a:solidFill>
                <a:latin typeface="+mj-lt"/>
              </a:rPr>
              <a:t>artması</a:t>
            </a:r>
            <a:r>
              <a:rPr lang="en-US" sz="1600" dirty="0">
                <a:solidFill>
                  <a:srgbClr val="FFFFFF"/>
                </a:solidFill>
                <a:latin typeface="+mj-lt"/>
              </a:rPr>
              <a:t>, </a:t>
            </a:r>
            <a:r>
              <a:rPr lang="en-US" sz="1600" dirty="0" err="1">
                <a:solidFill>
                  <a:srgbClr val="FFFFFF"/>
                </a:solidFill>
                <a:latin typeface="+mj-lt"/>
              </a:rPr>
              <a:t>ekonomik</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sosyal</a:t>
            </a:r>
            <a:r>
              <a:rPr lang="en-US" sz="1600" dirty="0">
                <a:solidFill>
                  <a:srgbClr val="FFFFFF"/>
                </a:solidFill>
                <a:latin typeface="+mj-lt"/>
              </a:rPr>
              <a:t> </a:t>
            </a:r>
            <a:r>
              <a:rPr lang="en-US" sz="1600" dirty="0" err="1">
                <a:solidFill>
                  <a:srgbClr val="FFFFFF"/>
                </a:solidFill>
                <a:latin typeface="+mj-lt"/>
              </a:rPr>
              <a:t>olarak</a:t>
            </a:r>
            <a:r>
              <a:rPr lang="en-US" sz="1600" dirty="0">
                <a:solidFill>
                  <a:srgbClr val="FFFFFF"/>
                </a:solidFill>
                <a:latin typeface="+mj-lt"/>
              </a:rPr>
              <a:t> </a:t>
            </a:r>
            <a:r>
              <a:rPr lang="en-US" sz="1600" dirty="0" err="1">
                <a:solidFill>
                  <a:srgbClr val="FFFFFF"/>
                </a:solidFill>
                <a:latin typeface="+mj-lt"/>
              </a:rPr>
              <a:t>ileri</a:t>
            </a:r>
            <a:r>
              <a:rPr lang="en-US" sz="1600" dirty="0">
                <a:solidFill>
                  <a:srgbClr val="FFFFFF"/>
                </a:solidFill>
                <a:latin typeface="+mj-lt"/>
              </a:rPr>
              <a:t> </a:t>
            </a:r>
            <a:r>
              <a:rPr lang="en-US" sz="1600" dirty="0" err="1">
                <a:solidFill>
                  <a:srgbClr val="FFFFFF"/>
                </a:solidFill>
                <a:latin typeface="+mj-lt"/>
              </a:rPr>
              <a:t>gitmesi</a:t>
            </a:r>
            <a:r>
              <a:rPr lang="en-US" sz="1600" dirty="0">
                <a:solidFill>
                  <a:srgbClr val="FFFFFF"/>
                </a:solidFill>
                <a:latin typeface="+mj-lt"/>
              </a:rPr>
              <a:t> </a:t>
            </a:r>
            <a:r>
              <a:rPr lang="en-US" sz="1600" dirty="0" err="1">
                <a:solidFill>
                  <a:srgbClr val="FFFFFF"/>
                </a:solidFill>
                <a:latin typeface="+mj-lt"/>
              </a:rPr>
              <a:t>için</a:t>
            </a:r>
            <a:r>
              <a:rPr lang="en-US" sz="1600" dirty="0">
                <a:solidFill>
                  <a:srgbClr val="FFFFFF"/>
                </a:solidFill>
                <a:latin typeface="+mj-lt"/>
              </a:rPr>
              <a:t> </a:t>
            </a:r>
            <a:r>
              <a:rPr lang="en-US" sz="1600" dirty="0" err="1">
                <a:solidFill>
                  <a:srgbClr val="FFFFFF"/>
                </a:solidFill>
                <a:latin typeface="+mj-lt"/>
              </a:rPr>
              <a:t>projelere</a:t>
            </a:r>
            <a:r>
              <a:rPr lang="en-US" sz="1600" dirty="0">
                <a:solidFill>
                  <a:srgbClr val="FFFFFF"/>
                </a:solidFill>
                <a:latin typeface="+mj-lt"/>
              </a:rPr>
              <a:t> </a:t>
            </a:r>
            <a:r>
              <a:rPr lang="en-US" sz="1600" dirty="0" err="1">
                <a:solidFill>
                  <a:srgbClr val="FFFFFF"/>
                </a:solidFill>
                <a:latin typeface="+mj-lt"/>
              </a:rPr>
              <a:t>destek</a:t>
            </a:r>
            <a:r>
              <a:rPr lang="en-US" sz="1600" dirty="0">
                <a:solidFill>
                  <a:srgbClr val="FFFFFF"/>
                </a:solidFill>
                <a:latin typeface="+mj-lt"/>
              </a:rPr>
              <a:t> </a:t>
            </a:r>
            <a:r>
              <a:rPr lang="en-US" sz="1600" dirty="0" err="1">
                <a:solidFill>
                  <a:srgbClr val="FFFFFF"/>
                </a:solidFill>
                <a:latin typeface="+mj-lt"/>
              </a:rPr>
              <a:t>vermek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Sürdürülebilir</a:t>
            </a:r>
            <a:r>
              <a:rPr lang="en-US" sz="1600" dirty="0">
                <a:solidFill>
                  <a:srgbClr val="FFFFFF"/>
                </a:solidFill>
                <a:latin typeface="+mj-lt"/>
              </a:rPr>
              <a:t> </a:t>
            </a:r>
            <a:r>
              <a:rPr lang="en-US" sz="1600" dirty="0" err="1">
                <a:solidFill>
                  <a:srgbClr val="FFFFFF"/>
                </a:solidFill>
                <a:latin typeface="+mj-lt"/>
              </a:rPr>
              <a:t>kalkınma</a:t>
            </a:r>
            <a:r>
              <a:rPr lang="en-US" sz="1600" dirty="0">
                <a:solidFill>
                  <a:srgbClr val="FFFFFF"/>
                </a:solidFill>
                <a:latin typeface="+mj-lt"/>
              </a:rPr>
              <a:t> </a:t>
            </a:r>
            <a:r>
              <a:rPr lang="en-US" sz="1600" dirty="0" err="1">
                <a:solidFill>
                  <a:srgbClr val="FFFFFF"/>
                </a:solidFill>
                <a:latin typeface="+mj-lt"/>
              </a:rPr>
              <a:t>ile</a:t>
            </a:r>
            <a:r>
              <a:rPr lang="en-US" sz="1600" dirty="0">
                <a:solidFill>
                  <a:srgbClr val="FFFFFF"/>
                </a:solidFill>
                <a:latin typeface="+mj-lt"/>
              </a:rPr>
              <a:t> </a:t>
            </a:r>
            <a:r>
              <a:rPr lang="en-US" sz="1600" dirty="0" err="1">
                <a:solidFill>
                  <a:srgbClr val="FFFFFF"/>
                </a:solidFill>
                <a:latin typeface="+mj-lt"/>
              </a:rPr>
              <a:t>uyumlu</a:t>
            </a:r>
            <a:r>
              <a:rPr lang="en-US" sz="1600" dirty="0">
                <a:solidFill>
                  <a:srgbClr val="FFFFFF"/>
                </a:solidFill>
                <a:latin typeface="+mj-lt"/>
              </a:rPr>
              <a:t> </a:t>
            </a:r>
            <a:r>
              <a:rPr lang="en-US" sz="1600" dirty="0" err="1">
                <a:solidFill>
                  <a:srgbClr val="FFFFFF"/>
                </a:solidFill>
                <a:latin typeface="+mj-lt"/>
              </a:rPr>
              <a:t>şirketlerden</a:t>
            </a:r>
            <a:r>
              <a:rPr lang="en-US" sz="1600" dirty="0">
                <a:solidFill>
                  <a:srgbClr val="FFFFFF"/>
                </a:solidFill>
                <a:latin typeface="+mj-lt"/>
              </a:rPr>
              <a:t> </a:t>
            </a:r>
            <a:r>
              <a:rPr lang="en-US" sz="1600" dirty="0" err="1">
                <a:solidFill>
                  <a:srgbClr val="FFFFFF"/>
                </a:solidFill>
                <a:latin typeface="+mj-lt"/>
              </a:rPr>
              <a:t>satın</a:t>
            </a:r>
            <a:r>
              <a:rPr lang="en-US" sz="1600" dirty="0">
                <a:solidFill>
                  <a:srgbClr val="FFFFFF"/>
                </a:solidFill>
                <a:latin typeface="+mj-lt"/>
              </a:rPr>
              <a:t> alma </a:t>
            </a:r>
            <a:r>
              <a:rPr lang="en-US" sz="1600" dirty="0" err="1">
                <a:solidFill>
                  <a:srgbClr val="FFFFFF"/>
                </a:solidFill>
                <a:latin typeface="+mj-lt"/>
              </a:rPr>
              <a:t>gerçekleştirmek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Yerel</a:t>
            </a:r>
            <a:r>
              <a:rPr lang="en-US" sz="1600" dirty="0">
                <a:solidFill>
                  <a:srgbClr val="FFFFFF"/>
                </a:solidFill>
                <a:latin typeface="+mj-lt"/>
              </a:rPr>
              <a:t> </a:t>
            </a:r>
            <a:r>
              <a:rPr lang="en-US" sz="1600" dirty="0" err="1">
                <a:solidFill>
                  <a:srgbClr val="FFFFFF"/>
                </a:solidFill>
                <a:latin typeface="+mj-lt"/>
              </a:rPr>
              <a:t>halkın</a:t>
            </a:r>
            <a:r>
              <a:rPr lang="en-US" sz="1600" dirty="0">
                <a:solidFill>
                  <a:srgbClr val="FFFFFF"/>
                </a:solidFill>
                <a:latin typeface="+mj-lt"/>
              </a:rPr>
              <a:t> </a:t>
            </a:r>
            <a:r>
              <a:rPr lang="en-US" sz="1600" dirty="0" err="1">
                <a:solidFill>
                  <a:srgbClr val="FFFFFF"/>
                </a:solidFill>
                <a:latin typeface="+mj-lt"/>
              </a:rPr>
              <a:t>istihdamını</a:t>
            </a:r>
            <a:r>
              <a:rPr lang="en-US" sz="1600" dirty="0">
                <a:solidFill>
                  <a:srgbClr val="FFFFFF"/>
                </a:solidFill>
                <a:latin typeface="+mj-lt"/>
              </a:rPr>
              <a:t> </a:t>
            </a:r>
            <a:r>
              <a:rPr lang="en-US" sz="1600" dirty="0" err="1">
                <a:solidFill>
                  <a:srgbClr val="FFFFFF"/>
                </a:solidFill>
                <a:latin typeface="+mj-lt"/>
              </a:rPr>
              <a:t>artırmak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Faaliyetlerimizle</a:t>
            </a:r>
            <a:r>
              <a:rPr lang="en-US" sz="1600" dirty="0">
                <a:solidFill>
                  <a:srgbClr val="FFFFFF"/>
                </a:solidFill>
                <a:latin typeface="+mj-lt"/>
              </a:rPr>
              <a:t> </a:t>
            </a:r>
            <a:r>
              <a:rPr lang="en-US" sz="1600" dirty="0" err="1">
                <a:solidFill>
                  <a:srgbClr val="FFFFFF"/>
                </a:solidFill>
                <a:latin typeface="+mj-lt"/>
              </a:rPr>
              <a:t>ilgili</a:t>
            </a:r>
            <a:r>
              <a:rPr lang="en-US" sz="1600" dirty="0">
                <a:solidFill>
                  <a:srgbClr val="FFFFFF"/>
                </a:solidFill>
                <a:latin typeface="+mj-lt"/>
              </a:rPr>
              <a:t> </a:t>
            </a:r>
            <a:r>
              <a:rPr lang="en-US" sz="1600" dirty="0" err="1">
                <a:solidFill>
                  <a:srgbClr val="FFFFFF"/>
                </a:solidFill>
                <a:latin typeface="+mj-lt"/>
              </a:rPr>
              <a:t>yasal</a:t>
            </a:r>
            <a:r>
              <a:rPr lang="en-US" sz="1600" dirty="0">
                <a:solidFill>
                  <a:srgbClr val="FFFFFF"/>
                </a:solidFill>
                <a:latin typeface="+mj-lt"/>
              </a:rPr>
              <a:t> </a:t>
            </a:r>
            <a:r>
              <a:rPr lang="en-US" sz="1600" dirty="0" err="1">
                <a:solidFill>
                  <a:srgbClr val="FFFFFF"/>
                </a:solidFill>
                <a:latin typeface="+mj-lt"/>
              </a:rPr>
              <a:t>sorumluluklara</a:t>
            </a:r>
            <a:r>
              <a:rPr lang="en-US" sz="1600" dirty="0">
                <a:solidFill>
                  <a:srgbClr val="FFFFFF"/>
                </a:solidFill>
                <a:latin typeface="+mj-lt"/>
              </a:rPr>
              <a:t> </a:t>
            </a:r>
            <a:r>
              <a:rPr lang="en-US" sz="1600" dirty="0" err="1">
                <a:solidFill>
                  <a:srgbClr val="FFFFFF"/>
                </a:solidFill>
                <a:latin typeface="+mj-lt"/>
              </a:rPr>
              <a:t>uymak</a:t>
            </a:r>
            <a:r>
              <a:rPr lang="en-US" sz="1600" dirty="0">
                <a:solidFill>
                  <a:srgbClr val="FFFFFF"/>
                </a:solidFill>
                <a:latin typeface="+mj-lt"/>
              </a:rPr>
              <a:t>, </a:t>
            </a:r>
          </a:p>
          <a:p>
            <a:pPr marL="0" indent="0">
              <a:buNone/>
            </a:pPr>
            <a:endParaRPr lang="en-US" sz="1100" dirty="0">
              <a:solidFill>
                <a:srgbClr val="FFFF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599609" y="-5303163"/>
            <a:ext cx="4923234" cy="15851281"/>
          </a:xfrm>
          <a:prstGeom prst="rect">
            <a:avLst/>
          </a:prstGeom>
        </p:spPr>
      </p:pic>
      <p:pic>
        <p:nvPicPr>
          <p:cNvPr id="3074" name="Picture 2" descr="Gelibolu Tuna Otel - Fırsat Bu Fırsat">
            <a:extLst>
              <a:ext uri="{FF2B5EF4-FFF2-40B4-BE49-F238E27FC236}">
                <a16:creationId xmlns:a16="http://schemas.microsoft.com/office/drawing/2014/main" id="{CD23AB4D-DE8D-951E-0FB9-2491E0A19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70" y="-2699657"/>
            <a:ext cx="7744812" cy="1112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1534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Yapboz parçaları">
            <a:extLst>
              <a:ext uri="{FF2B5EF4-FFF2-40B4-BE49-F238E27FC236}">
                <a16:creationId xmlns:a16="http://schemas.microsoft.com/office/drawing/2014/main" id="{592D7FD8-83E0-314D-3795-000C95060798}"/>
              </a:ext>
            </a:extLst>
          </p:cNvPr>
          <p:cNvPicPr>
            <a:picLocks noChangeAspect="1"/>
          </p:cNvPicPr>
          <p:nvPr/>
        </p:nvPicPr>
        <p:blipFill rotWithShape="1">
          <a:blip r:embed="rId2">
            <a:alphaModFix amt="35000"/>
          </a:blip>
          <a:srcRect t="7707" b="7707"/>
          <a:stretch/>
        </p:blipFill>
        <p:spPr>
          <a:xfrm>
            <a:off x="-75919" y="29172"/>
            <a:ext cx="12191980" cy="6857999"/>
          </a:xfrm>
          <a:prstGeom prst="rect">
            <a:avLst/>
          </a:prstGeom>
        </p:spPr>
      </p:pic>
      <p:sp>
        <p:nvSpPr>
          <p:cNvPr id="2" name="Title 1">
            <a:extLst>
              <a:ext uri="{FF2B5EF4-FFF2-40B4-BE49-F238E27FC236}">
                <a16:creationId xmlns:a16="http://schemas.microsoft.com/office/drawing/2014/main" id="{977853E5-8BB4-4F6C-965A-190B2E5D266F}"/>
              </a:ext>
            </a:extLst>
          </p:cNvPr>
          <p:cNvSpPr>
            <a:spLocks noGrp="1"/>
          </p:cNvSpPr>
          <p:nvPr>
            <p:ph type="title"/>
          </p:nvPr>
        </p:nvSpPr>
        <p:spPr>
          <a:xfrm>
            <a:off x="838199" y="1065862"/>
            <a:ext cx="6052955" cy="4726276"/>
          </a:xfrm>
        </p:spPr>
        <p:txBody>
          <a:bodyPr>
            <a:normAutofit/>
          </a:bodyPr>
          <a:lstStyle/>
          <a:p>
            <a:pPr algn="r"/>
            <a:r>
              <a:rPr lang="en-US" sz="6200" b="1" dirty="0">
                <a:ln w="22225">
                  <a:solidFill>
                    <a:srgbClr val="FFFFFF"/>
                  </a:solidFill>
                </a:ln>
                <a:noFill/>
              </a:rPr>
              <a:t>POLİTİKALARIMIZ</a:t>
            </a:r>
            <a:br>
              <a:rPr lang="en-US" sz="6200" b="1" dirty="0">
                <a:ln w="22225">
                  <a:solidFill>
                    <a:srgbClr val="FFFFFF"/>
                  </a:solidFill>
                </a:ln>
                <a:noFill/>
              </a:rPr>
            </a:br>
            <a:endParaRPr lang="en-US" sz="6200" b="1" dirty="0">
              <a:ln w="22225">
                <a:solidFill>
                  <a:srgbClr val="FFFFFF"/>
                </a:solidFill>
              </a:ln>
              <a:noFill/>
            </a:endParaRPr>
          </a:p>
        </p:txBody>
      </p:sp>
      <p:cxnSp>
        <p:nvCxnSpPr>
          <p:cNvPr id="21" name="Straight Connector 20">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ED85C4-C860-403B-95B1-59483F51C921}"/>
              </a:ext>
            </a:extLst>
          </p:cNvPr>
          <p:cNvSpPr>
            <a:spLocks noGrp="1"/>
          </p:cNvSpPr>
          <p:nvPr>
            <p:ph idx="1"/>
          </p:nvPr>
        </p:nvSpPr>
        <p:spPr>
          <a:xfrm>
            <a:off x="7212900" y="0"/>
            <a:ext cx="4979100" cy="6691086"/>
          </a:xfrm>
        </p:spPr>
        <p:txBody>
          <a:bodyPr anchor="ctr">
            <a:normAutofit/>
          </a:bodyPr>
          <a:lstStyle/>
          <a:p>
            <a:pPr marL="0" indent="0">
              <a:buNone/>
            </a:pPr>
            <a:r>
              <a:rPr lang="en-US" sz="1600" b="1" u="sng" dirty="0">
                <a:solidFill>
                  <a:srgbClr val="FFFFFF"/>
                </a:solidFill>
                <a:latin typeface="+mj-lt"/>
              </a:rPr>
              <a:t>SATIN ALMA</a:t>
            </a:r>
            <a:r>
              <a:rPr lang="tr-TR" sz="1600" b="1" u="sng" dirty="0">
                <a:solidFill>
                  <a:srgbClr val="FFFFFF"/>
                </a:solidFill>
                <a:latin typeface="+mj-lt"/>
              </a:rPr>
              <a:t> POLİTİKASI</a:t>
            </a:r>
            <a:endParaRPr lang="en-US" sz="1600" b="1" u="sng" dirty="0">
              <a:solidFill>
                <a:srgbClr val="FFFFFF"/>
              </a:solidFill>
              <a:latin typeface="+mj-lt"/>
            </a:endParaRPr>
          </a:p>
          <a:p>
            <a:pPr marL="0" indent="0">
              <a:buNone/>
            </a:pPr>
            <a:endParaRPr lang="en-US" sz="1600" dirty="0">
              <a:solidFill>
                <a:srgbClr val="FFFFFF"/>
              </a:solidFill>
              <a:latin typeface="+mj-lt"/>
            </a:endParaRPr>
          </a:p>
          <a:p>
            <a:pPr marL="0" indent="0">
              <a:buNone/>
            </a:pPr>
            <a:r>
              <a:rPr lang="en-US" sz="1600" dirty="0">
                <a:solidFill>
                  <a:srgbClr val="FFFFFF"/>
                </a:solidFill>
                <a:latin typeface="+mj-lt"/>
              </a:rPr>
              <a:t>• </a:t>
            </a:r>
            <a:r>
              <a:rPr lang="en-US" sz="1600" dirty="0" err="1">
                <a:solidFill>
                  <a:srgbClr val="FFFFFF"/>
                </a:solidFill>
                <a:latin typeface="+mj-lt"/>
              </a:rPr>
              <a:t>Yürürlükteki</a:t>
            </a:r>
            <a:r>
              <a:rPr lang="en-US" sz="1600" dirty="0">
                <a:solidFill>
                  <a:srgbClr val="FFFFFF"/>
                </a:solidFill>
                <a:latin typeface="+mj-lt"/>
              </a:rPr>
              <a:t> </a:t>
            </a:r>
            <a:r>
              <a:rPr lang="en-US" sz="1600" dirty="0" err="1">
                <a:solidFill>
                  <a:srgbClr val="FFFFFF"/>
                </a:solidFill>
                <a:latin typeface="+mj-lt"/>
              </a:rPr>
              <a:t>yasa</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yönetmeliklerine</a:t>
            </a:r>
            <a:r>
              <a:rPr lang="en-US" sz="1600" dirty="0">
                <a:solidFill>
                  <a:srgbClr val="FFFFFF"/>
                </a:solidFill>
                <a:latin typeface="+mj-lt"/>
              </a:rPr>
              <a:t> </a:t>
            </a:r>
            <a:r>
              <a:rPr lang="en-US" sz="1600" dirty="0" err="1">
                <a:solidFill>
                  <a:srgbClr val="FFFFFF"/>
                </a:solidFill>
                <a:latin typeface="+mj-lt"/>
              </a:rPr>
              <a:t>uyan</a:t>
            </a:r>
            <a:r>
              <a:rPr lang="en-US" sz="1600" dirty="0">
                <a:solidFill>
                  <a:srgbClr val="FFFFFF"/>
                </a:solidFill>
                <a:latin typeface="+mj-lt"/>
              </a:rPr>
              <a:t> </a:t>
            </a:r>
            <a:r>
              <a:rPr lang="en-US" sz="1600" dirty="0" err="1">
                <a:solidFill>
                  <a:srgbClr val="FFFFFF"/>
                </a:solidFill>
                <a:latin typeface="+mj-lt"/>
              </a:rPr>
              <a:t>hammadde</a:t>
            </a:r>
            <a:r>
              <a:rPr lang="en-US" sz="1600" dirty="0">
                <a:solidFill>
                  <a:srgbClr val="FFFFFF"/>
                </a:solidFill>
                <a:latin typeface="+mj-lt"/>
              </a:rPr>
              <a:t> </a:t>
            </a:r>
            <a:r>
              <a:rPr lang="en-US" sz="1600" dirty="0" err="1">
                <a:solidFill>
                  <a:srgbClr val="FFFFFF"/>
                </a:solidFill>
                <a:latin typeface="+mj-lt"/>
              </a:rPr>
              <a:t>tedarikçilerinin</a:t>
            </a:r>
            <a:r>
              <a:rPr lang="en-US" sz="1600" dirty="0">
                <a:solidFill>
                  <a:srgbClr val="FFFFFF"/>
                </a:solidFill>
                <a:latin typeface="+mj-lt"/>
              </a:rPr>
              <a:t> </a:t>
            </a:r>
            <a:r>
              <a:rPr lang="en-US" sz="1600" dirty="0" err="1">
                <a:solidFill>
                  <a:srgbClr val="FFFFFF"/>
                </a:solidFill>
                <a:latin typeface="+mj-lt"/>
              </a:rPr>
              <a:t>seçilmesi</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Tedarikçilerden</a:t>
            </a:r>
            <a:r>
              <a:rPr lang="en-US" sz="1600" dirty="0">
                <a:solidFill>
                  <a:srgbClr val="FFFFFF"/>
                </a:solidFill>
                <a:latin typeface="+mj-lt"/>
              </a:rPr>
              <a:t> </a:t>
            </a:r>
            <a:r>
              <a:rPr lang="en-US" sz="1600" dirty="0" err="1">
                <a:solidFill>
                  <a:srgbClr val="FFFFFF"/>
                </a:solidFill>
                <a:latin typeface="+mj-lt"/>
              </a:rPr>
              <a:t>çevreyi</a:t>
            </a:r>
            <a:r>
              <a:rPr lang="en-US" sz="1600" dirty="0">
                <a:solidFill>
                  <a:srgbClr val="FFFFFF"/>
                </a:solidFill>
                <a:latin typeface="+mj-lt"/>
              </a:rPr>
              <a:t> </a:t>
            </a:r>
            <a:r>
              <a:rPr lang="en-US" sz="1600" dirty="0" err="1">
                <a:solidFill>
                  <a:srgbClr val="FFFFFF"/>
                </a:solidFill>
                <a:latin typeface="+mj-lt"/>
              </a:rPr>
              <a:t>gözetmelerinin</a:t>
            </a:r>
            <a:r>
              <a:rPr lang="en-US" sz="1600" dirty="0">
                <a:solidFill>
                  <a:srgbClr val="FFFFFF"/>
                </a:solidFill>
                <a:latin typeface="+mj-lt"/>
              </a:rPr>
              <a:t>, </a:t>
            </a:r>
            <a:r>
              <a:rPr lang="en-US" sz="1600" dirty="0" err="1">
                <a:solidFill>
                  <a:srgbClr val="FFFFFF"/>
                </a:solidFill>
                <a:latin typeface="+mj-lt"/>
              </a:rPr>
              <a:t>çevresel</a:t>
            </a:r>
            <a:r>
              <a:rPr lang="en-US" sz="1600" dirty="0">
                <a:solidFill>
                  <a:srgbClr val="FFFFFF"/>
                </a:solidFill>
                <a:latin typeface="+mj-lt"/>
              </a:rPr>
              <a:t> </a:t>
            </a:r>
            <a:r>
              <a:rPr lang="en-US" sz="1600" dirty="0" err="1">
                <a:solidFill>
                  <a:srgbClr val="FFFFFF"/>
                </a:solidFill>
                <a:latin typeface="+mj-lt"/>
              </a:rPr>
              <a:t>ayak</a:t>
            </a:r>
            <a:r>
              <a:rPr lang="en-US" sz="1600" dirty="0">
                <a:solidFill>
                  <a:srgbClr val="FFFFFF"/>
                </a:solidFill>
                <a:latin typeface="+mj-lt"/>
              </a:rPr>
              <a:t> </a:t>
            </a:r>
            <a:r>
              <a:rPr lang="en-US" sz="1600" dirty="0" err="1">
                <a:solidFill>
                  <a:srgbClr val="FFFFFF"/>
                </a:solidFill>
                <a:latin typeface="+mj-lt"/>
              </a:rPr>
              <a:t>izlerini</a:t>
            </a:r>
            <a:r>
              <a:rPr lang="en-US" sz="1600" dirty="0">
                <a:solidFill>
                  <a:srgbClr val="FFFFFF"/>
                </a:solidFill>
                <a:latin typeface="+mj-lt"/>
              </a:rPr>
              <a:t> </a:t>
            </a:r>
            <a:r>
              <a:rPr lang="en-US" sz="1600" dirty="0" err="1">
                <a:solidFill>
                  <a:srgbClr val="FFFFFF"/>
                </a:solidFill>
                <a:latin typeface="+mj-lt"/>
              </a:rPr>
              <a:t>en</a:t>
            </a:r>
            <a:r>
              <a:rPr lang="en-US" sz="1600" dirty="0">
                <a:solidFill>
                  <a:srgbClr val="FFFFFF"/>
                </a:solidFill>
                <a:latin typeface="+mj-lt"/>
              </a:rPr>
              <a:t> </a:t>
            </a:r>
            <a:r>
              <a:rPr lang="en-US" sz="1600" dirty="0" err="1">
                <a:solidFill>
                  <a:srgbClr val="FFFFFF"/>
                </a:solidFill>
                <a:latin typeface="+mj-lt"/>
              </a:rPr>
              <a:t>aza</a:t>
            </a:r>
            <a:r>
              <a:rPr lang="en-US" sz="1600" dirty="0">
                <a:solidFill>
                  <a:srgbClr val="FFFFFF"/>
                </a:solidFill>
                <a:latin typeface="+mj-lt"/>
              </a:rPr>
              <a:t> </a:t>
            </a:r>
            <a:r>
              <a:rPr lang="en-US" sz="1600" dirty="0" err="1">
                <a:solidFill>
                  <a:srgbClr val="FFFFFF"/>
                </a:solidFill>
                <a:latin typeface="+mj-lt"/>
              </a:rPr>
              <a:t>indirmek</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atıklarını</a:t>
            </a:r>
            <a:r>
              <a:rPr lang="en-US" sz="1600" dirty="0">
                <a:solidFill>
                  <a:srgbClr val="FFFFFF"/>
                </a:solidFill>
                <a:latin typeface="+mj-lt"/>
              </a:rPr>
              <a:t> </a:t>
            </a:r>
            <a:r>
              <a:rPr lang="en-US" sz="1600" dirty="0" err="1">
                <a:solidFill>
                  <a:srgbClr val="FFFFFF"/>
                </a:solidFill>
                <a:latin typeface="+mj-lt"/>
              </a:rPr>
              <a:t>düzgün</a:t>
            </a:r>
            <a:r>
              <a:rPr lang="en-US" sz="1600" dirty="0">
                <a:solidFill>
                  <a:srgbClr val="FFFFFF"/>
                </a:solidFill>
                <a:latin typeface="+mj-lt"/>
              </a:rPr>
              <a:t> </a:t>
            </a:r>
            <a:r>
              <a:rPr lang="en-US" sz="1600" dirty="0" err="1">
                <a:solidFill>
                  <a:srgbClr val="FFFFFF"/>
                </a:solidFill>
                <a:latin typeface="+mj-lt"/>
              </a:rPr>
              <a:t>bir</a:t>
            </a:r>
            <a:r>
              <a:rPr lang="en-US" sz="1600" dirty="0">
                <a:solidFill>
                  <a:srgbClr val="FFFFFF"/>
                </a:solidFill>
                <a:latin typeface="+mj-lt"/>
              </a:rPr>
              <a:t> </a:t>
            </a:r>
            <a:r>
              <a:rPr lang="en-US" sz="1600" dirty="0" err="1">
                <a:solidFill>
                  <a:srgbClr val="FFFFFF"/>
                </a:solidFill>
                <a:latin typeface="+mj-lt"/>
              </a:rPr>
              <a:t>şekilde</a:t>
            </a:r>
            <a:r>
              <a:rPr lang="en-US" sz="1600" dirty="0">
                <a:solidFill>
                  <a:srgbClr val="FFFFFF"/>
                </a:solidFill>
                <a:latin typeface="+mj-lt"/>
              </a:rPr>
              <a:t> </a:t>
            </a:r>
            <a:r>
              <a:rPr lang="en-US" sz="1600" dirty="0" err="1">
                <a:solidFill>
                  <a:srgbClr val="FFFFFF"/>
                </a:solidFill>
                <a:latin typeface="+mj-lt"/>
              </a:rPr>
              <a:t>yönetmek</a:t>
            </a:r>
            <a:r>
              <a:rPr lang="en-US" sz="1600" dirty="0">
                <a:solidFill>
                  <a:srgbClr val="FFFFFF"/>
                </a:solidFill>
                <a:latin typeface="+mj-lt"/>
              </a:rPr>
              <a:t> </a:t>
            </a:r>
            <a:r>
              <a:rPr lang="en-US" sz="1600" dirty="0" err="1">
                <a:solidFill>
                  <a:srgbClr val="FFFFFF"/>
                </a:solidFill>
                <a:latin typeface="+mj-lt"/>
              </a:rPr>
              <a:t>için</a:t>
            </a:r>
            <a:r>
              <a:rPr lang="en-US" sz="1600" dirty="0">
                <a:solidFill>
                  <a:srgbClr val="FFFFFF"/>
                </a:solidFill>
                <a:latin typeface="+mj-lt"/>
              </a:rPr>
              <a:t> </a:t>
            </a:r>
            <a:r>
              <a:rPr lang="en-US" sz="1600" dirty="0" err="1">
                <a:solidFill>
                  <a:srgbClr val="FFFFFF"/>
                </a:solidFill>
                <a:latin typeface="+mj-lt"/>
              </a:rPr>
              <a:t>önlem</a:t>
            </a:r>
            <a:r>
              <a:rPr lang="en-US" sz="1600" dirty="0">
                <a:solidFill>
                  <a:srgbClr val="FFFFFF"/>
                </a:solidFill>
                <a:latin typeface="+mj-lt"/>
              </a:rPr>
              <a:t> </a:t>
            </a:r>
            <a:r>
              <a:rPr lang="en-US" sz="1600" dirty="0" err="1">
                <a:solidFill>
                  <a:srgbClr val="FFFFFF"/>
                </a:solidFill>
                <a:latin typeface="+mj-lt"/>
              </a:rPr>
              <a:t>almalarının</a:t>
            </a:r>
            <a:r>
              <a:rPr lang="en-US" sz="1600" dirty="0">
                <a:solidFill>
                  <a:srgbClr val="FFFFFF"/>
                </a:solidFill>
                <a:latin typeface="+mj-lt"/>
              </a:rPr>
              <a:t>, </a:t>
            </a:r>
            <a:r>
              <a:rPr lang="en-US" sz="1600" dirty="0" err="1">
                <a:solidFill>
                  <a:srgbClr val="FFFFFF"/>
                </a:solidFill>
                <a:latin typeface="+mj-lt"/>
              </a:rPr>
              <a:t>atık</a:t>
            </a:r>
            <a:r>
              <a:rPr lang="en-US" sz="1600" dirty="0">
                <a:solidFill>
                  <a:srgbClr val="FFFFFF"/>
                </a:solidFill>
                <a:latin typeface="+mj-lt"/>
              </a:rPr>
              <a:t> </a:t>
            </a:r>
            <a:r>
              <a:rPr lang="en-US" sz="1600" dirty="0" err="1">
                <a:solidFill>
                  <a:srgbClr val="FFFFFF"/>
                </a:solidFill>
                <a:latin typeface="+mj-lt"/>
              </a:rPr>
              <a:t>gömmekten</a:t>
            </a:r>
            <a:r>
              <a:rPr lang="en-US" sz="1600" dirty="0">
                <a:solidFill>
                  <a:srgbClr val="FFFFFF"/>
                </a:solidFill>
                <a:latin typeface="+mj-lt"/>
              </a:rPr>
              <a:t> </a:t>
            </a:r>
            <a:r>
              <a:rPr lang="en-US" sz="1600" dirty="0" err="1">
                <a:solidFill>
                  <a:srgbClr val="FFFFFF"/>
                </a:solidFill>
                <a:latin typeface="+mj-lt"/>
              </a:rPr>
              <a:t>mümkün</a:t>
            </a:r>
            <a:r>
              <a:rPr lang="en-US" sz="1600" dirty="0">
                <a:solidFill>
                  <a:srgbClr val="FFFFFF"/>
                </a:solidFill>
                <a:latin typeface="+mj-lt"/>
              </a:rPr>
              <a:t> </a:t>
            </a:r>
            <a:r>
              <a:rPr lang="en-US" sz="1600" dirty="0" err="1">
                <a:solidFill>
                  <a:srgbClr val="FFFFFF"/>
                </a:solidFill>
                <a:latin typeface="+mj-lt"/>
              </a:rPr>
              <a:t>olduğunca</a:t>
            </a:r>
            <a:r>
              <a:rPr lang="en-US" sz="1600" dirty="0">
                <a:solidFill>
                  <a:srgbClr val="FFFFFF"/>
                </a:solidFill>
                <a:latin typeface="+mj-lt"/>
              </a:rPr>
              <a:t> </a:t>
            </a:r>
            <a:r>
              <a:rPr lang="en-US" sz="1600" dirty="0" err="1">
                <a:solidFill>
                  <a:srgbClr val="FFFFFF"/>
                </a:solidFill>
                <a:latin typeface="+mj-lt"/>
              </a:rPr>
              <a:t>kaçınıp</a:t>
            </a:r>
            <a:r>
              <a:rPr lang="en-US" sz="1600" dirty="0">
                <a:solidFill>
                  <a:srgbClr val="FFFFFF"/>
                </a:solidFill>
                <a:latin typeface="+mj-lt"/>
              </a:rPr>
              <a:t> </a:t>
            </a:r>
            <a:r>
              <a:rPr lang="en-US" sz="1600" dirty="0" err="1">
                <a:solidFill>
                  <a:srgbClr val="FFFFFF"/>
                </a:solidFill>
                <a:latin typeface="+mj-lt"/>
              </a:rPr>
              <a:t>toprağı</a:t>
            </a:r>
            <a:r>
              <a:rPr lang="en-US" sz="1600" dirty="0">
                <a:solidFill>
                  <a:srgbClr val="FFFFFF"/>
                </a:solidFill>
                <a:latin typeface="+mj-lt"/>
              </a:rPr>
              <a:t>, </a:t>
            </a:r>
            <a:r>
              <a:rPr lang="en-US" sz="1600" dirty="0" err="1">
                <a:solidFill>
                  <a:srgbClr val="FFFFFF"/>
                </a:solidFill>
                <a:latin typeface="+mj-lt"/>
              </a:rPr>
              <a:t>havayı</a:t>
            </a:r>
            <a:r>
              <a:rPr lang="en-US" sz="1600" dirty="0">
                <a:solidFill>
                  <a:srgbClr val="FFFFFF"/>
                </a:solidFill>
                <a:latin typeface="+mj-lt"/>
              </a:rPr>
              <a:t> </a:t>
            </a:r>
            <a:r>
              <a:rPr lang="en-US" sz="1600" dirty="0" err="1">
                <a:solidFill>
                  <a:srgbClr val="FFFFFF"/>
                </a:solidFill>
                <a:latin typeface="+mj-lt"/>
              </a:rPr>
              <a:t>veya</a:t>
            </a:r>
            <a:r>
              <a:rPr lang="en-US" sz="1600" dirty="0">
                <a:solidFill>
                  <a:srgbClr val="FFFFFF"/>
                </a:solidFill>
                <a:latin typeface="+mj-lt"/>
              </a:rPr>
              <a:t> </a:t>
            </a:r>
            <a:r>
              <a:rPr lang="en-US" sz="1600" dirty="0" err="1">
                <a:solidFill>
                  <a:srgbClr val="FFFFFF"/>
                </a:solidFill>
                <a:latin typeface="+mj-lt"/>
              </a:rPr>
              <a:t>suyu</a:t>
            </a:r>
            <a:r>
              <a:rPr lang="en-US" sz="1600" dirty="0">
                <a:solidFill>
                  <a:srgbClr val="FFFFFF"/>
                </a:solidFill>
                <a:latin typeface="+mj-lt"/>
              </a:rPr>
              <a:t> </a:t>
            </a:r>
            <a:r>
              <a:rPr lang="en-US" sz="1600" dirty="0" err="1">
                <a:solidFill>
                  <a:srgbClr val="FFFFFF"/>
                </a:solidFill>
                <a:latin typeface="+mj-lt"/>
              </a:rPr>
              <a:t>isteyerek</a:t>
            </a:r>
            <a:r>
              <a:rPr lang="en-US" sz="1600" dirty="0">
                <a:solidFill>
                  <a:srgbClr val="FFFFFF"/>
                </a:solidFill>
                <a:latin typeface="+mj-lt"/>
              </a:rPr>
              <a:t> </a:t>
            </a:r>
            <a:r>
              <a:rPr lang="en-US" sz="1600" dirty="0" err="1">
                <a:solidFill>
                  <a:srgbClr val="FFFFFF"/>
                </a:solidFill>
                <a:latin typeface="+mj-lt"/>
              </a:rPr>
              <a:t>kirletmemelerinin</a:t>
            </a:r>
            <a:r>
              <a:rPr lang="en-US" sz="1600" dirty="0">
                <a:solidFill>
                  <a:srgbClr val="FFFFFF"/>
                </a:solidFill>
                <a:latin typeface="+mj-lt"/>
              </a:rPr>
              <a:t> </a:t>
            </a:r>
            <a:r>
              <a:rPr lang="en-US" sz="1600" dirty="0" err="1">
                <a:solidFill>
                  <a:srgbClr val="FFFFFF"/>
                </a:solidFill>
                <a:latin typeface="+mj-lt"/>
              </a:rPr>
              <a:t>talep</a:t>
            </a:r>
            <a:r>
              <a:rPr lang="en-US" sz="1600" dirty="0">
                <a:solidFill>
                  <a:srgbClr val="FFFFFF"/>
                </a:solidFill>
                <a:latin typeface="+mj-lt"/>
              </a:rPr>
              <a:t> </a:t>
            </a:r>
            <a:r>
              <a:rPr lang="en-US" sz="1600" dirty="0" err="1">
                <a:solidFill>
                  <a:srgbClr val="FFFFFF"/>
                </a:solidFill>
                <a:latin typeface="+mj-lt"/>
              </a:rPr>
              <a:t>edilmesi</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Çalışanlarına</a:t>
            </a:r>
            <a:r>
              <a:rPr lang="en-US" sz="1600" dirty="0">
                <a:solidFill>
                  <a:srgbClr val="FFFFFF"/>
                </a:solidFill>
                <a:latin typeface="+mj-lt"/>
              </a:rPr>
              <a:t> </a:t>
            </a:r>
            <a:r>
              <a:rPr lang="en-US" sz="1600" dirty="0" err="1">
                <a:solidFill>
                  <a:srgbClr val="FFFFFF"/>
                </a:solidFill>
                <a:latin typeface="+mj-lt"/>
              </a:rPr>
              <a:t>güvenli</a:t>
            </a:r>
            <a:r>
              <a:rPr lang="en-US" sz="1600" dirty="0">
                <a:solidFill>
                  <a:srgbClr val="FFFFFF"/>
                </a:solidFill>
                <a:latin typeface="+mj-lt"/>
              </a:rPr>
              <a:t> </a:t>
            </a:r>
            <a:r>
              <a:rPr lang="en-US" sz="1600" dirty="0" err="1">
                <a:solidFill>
                  <a:srgbClr val="FFFFFF"/>
                </a:solidFill>
                <a:latin typeface="+mj-lt"/>
              </a:rPr>
              <a:t>bir</a:t>
            </a:r>
            <a:r>
              <a:rPr lang="en-US" sz="1600" dirty="0">
                <a:solidFill>
                  <a:srgbClr val="FFFFFF"/>
                </a:solidFill>
                <a:latin typeface="+mj-lt"/>
              </a:rPr>
              <a:t> </a:t>
            </a:r>
            <a:r>
              <a:rPr lang="en-US" sz="1600" dirty="0" err="1">
                <a:solidFill>
                  <a:srgbClr val="FFFFFF"/>
                </a:solidFill>
                <a:latin typeface="+mj-lt"/>
              </a:rPr>
              <a:t>çalışma</a:t>
            </a:r>
            <a:r>
              <a:rPr lang="en-US" sz="1600" dirty="0">
                <a:solidFill>
                  <a:srgbClr val="FFFFFF"/>
                </a:solidFill>
                <a:latin typeface="+mj-lt"/>
              </a:rPr>
              <a:t> </a:t>
            </a:r>
            <a:r>
              <a:rPr lang="en-US" sz="1600" dirty="0" err="1">
                <a:solidFill>
                  <a:srgbClr val="FFFFFF"/>
                </a:solidFill>
                <a:latin typeface="+mj-lt"/>
              </a:rPr>
              <a:t>ortamı</a:t>
            </a:r>
            <a:r>
              <a:rPr lang="en-US" sz="1600" dirty="0">
                <a:solidFill>
                  <a:srgbClr val="FFFFFF"/>
                </a:solidFill>
                <a:latin typeface="+mj-lt"/>
              </a:rPr>
              <a:t> </a:t>
            </a:r>
            <a:r>
              <a:rPr lang="en-US" sz="1600" dirty="0" err="1">
                <a:solidFill>
                  <a:srgbClr val="FFFFFF"/>
                </a:solidFill>
                <a:latin typeface="+mj-lt"/>
              </a:rPr>
              <a:t>sağlayan</a:t>
            </a:r>
            <a:r>
              <a:rPr lang="en-US" sz="1600" dirty="0">
                <a:solidFill>
                  <a:srgbClr val="FFFFFF"/>
                </a:solidFill>
                <a:latin typeface="+mj-lt"/>
              </a:rPr>
              <a:t> </a:t>
            </a:r>
            <a:r>
              <a:rPr lang="en-US" sz="1600" dirty="0" err="1">
                <a:solidFill>
                  <a:srgbClr val="FFFFFF"/>
                </a:solidFill>
                <a:latin typeface="+mj-lt"/>
              </a:rPr>
              <a:t>tedarikçilerin</a:t>
            </a:r>
            <a:r>
              <a:rPr lang="en-US" sz="1600" dirty="0">
                <a:solidFill>
                  <a:srgbClr val="FFFFFF"/>
                </a:solidFill>
                <a:latin typeface="+mj-lt"/>
              </a:rPr>
              <a:t> </a:t>
            </a:r>
            <a:r>
              <a:rPr lang="en-US" sz="1600" dirty="0" err="1">
                <a:solidFill>
                  <a:srgbClr val="FFFFFF"/>
                </a:solidFill>
                <a:latin typeface="+mj-lt"/>
              </a:rPr>
              <a:t>seçilmesi</a:t>
            </a:r>
            <a:r>
              <a:rPr lang="en-US" sz="1600" dirty="0">
                <a:solidFill>
                  <a:srgbClr val="FFFFFF"/>
                </a:solidFill>
                <a:latin typeface="+mj-lt"/>
              </a:rPr>
              <a:t>, </a:t>
            </a:r>
            <a:r>
              <a:rPr lang="en-US" sz="1600" dirty="0" err="1">
                <a:solidFill>
                  <a:srgbClr val="FFFFFF"/>
                </a:solidFill>
                <a:latin typeface="+mj-lt"/>
              </a:rPr>
              <a:t>özellikle</a:t>
            </a:r>
            <a:r>
              <a:rPr lang="en-US" sz="1600" dirty="0">
                <a:solidFill>
                  <a:srgbClr val="FFFFFF"/>
                </a:solidFill>
                <a:latin typeface="+mj-lt"/>
              </a:rPr>
              <a:t> </a:t>
            </a:r>
            <a:r>
              <a:rPr lang="en-US" sz="1600" dirty="0" err="1">
                <a:solidFill>
                  <a:srgbClr val="FFFFFF"/>
                </a:solidFill>
                <a:latin typeface="+mj-lt"/>
              </a:rPr>
              <a:t>çalışanlarının</a:t>
            </a:r>
            <a:r>
              <a:rPr lang="en-US" sz="1600" dirty="0">
                <a:solidFill>
                  <a:srgbClr val="FFFFFF"/>
                </a:solidFill>
                <a:latin typeface="+mj-lt"/>
              </a:rPr>
              <a:t> </a:t>
            </a:r>
            <a:r>
              <a:rPr lang="en-US" sz="1600" dirty="0" err="1">
                <a:solidFill>
                  <a:srgbClr val="FFFFFF"/>
                </a:solidFill>
                <a:latin typeface="+mj-lt"/>
              </a:rPr>
              <a:t>sağlık</a:t>
            </a:r>
            <a:r>
              <a:rPr lang="en-US" sz="1600" dirty="0">
                <a:solidFill>
                  <a:srgbClr val="FFFFFF"/>
                </a:solidFill>
                <a:latin typeface="+mj-lt"/>
              </a:rPr>
              <a:t> </a:t>
            </a:r>
            <a:r>
              <a:rPr lang="en-US" sz="1600" dirty="0" err="1">
                <a:solidFill>
                  <a:srgbClr val="FFFFFF"/>
                </a:solidFill>
                <a:latin typeface="+mj-lt"/>
              </a:rPr>
              <a:t>koruması</a:t>
            </a:r>
            <a:r>
              <a:rPr lang="en-US" sz="1600" dirty="0">
                <a:solidFill>
                  <a:srgbClr val="FFFFFF"/>
                </a:solidFill>
                <a:latin typeface="+mj-lt"/>
              </a:rPr>
              <a:t>, </a:t>
            </a:r>
            <a:r>
              <a:rPr lang="en-US" sz="1600" dirty="0" err="1">
                <a:solidFill>
                  <a:srgbClr val="FFFFFF"/>
                </a:solidFill>
                <a:latin typeface="+mj-lt"/>
              </a:rPr>
              <a:t>çalışma</a:t>
            </a:r>
            <a:r>
              <a:rPr lang="en-US" sz="1600" dirty="0">
                <a:solidFill>
                  <a:srgbClr val="FFFFFF"/>
                </a:solidFill>
                <a:latin typeface="+mj-lt"/>
              </a:rPr>
              <a:t> </a:t>
            </a:r>
            <a:r>
              <a:rPr lang="en-US" sz="1600" dirty="0" err="1">
                <a:solidFill>
                  <a:srgbClr val="FFFFFF"/>
                </a:solidFill>
                <a:latin typeface="+mj-lt"/>
              </a:rPr>
              <a:t>saatleri</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ücretlendirilmesine</a:t>
            </a:r>
            <a:r>
              <a:rPr lang="en-US" sz="1600" dirty="0">
                <a:solidFill>
                  <a:srgbClr val="FFFFFF"/>
                </a:solidFill>
                <a:latin typeface="+mj-lt"/>
              </a:rPr>
              <a:t> </a:t>
            </a:r>
            <a:r>
              <a:rPr lang="en-US" sz="1600" dirty="0" err="1">
                <a:solidFill>
                  <a:srgbClr val="FFFFFF"/>
                </a:solidFill>
                <a:latin typeface="+mj-lt"/>
              </a:rPr>
              <a:t>ilişkin</a:t>
            </a:r>
            <a:r>
              <a:rPr lang="en-US" sz="1600" dirty="0">
                <a:solidFill>
                  <a:srgbClr val="FFFFFF"/>
                </a:solidFill>
                <a:latin typeface="+mj-lt"/>
              </a:rPr>
              <a:t> </a:t>
            </a:r>
            <a:r>
              <a:rPr lang="en-US" sz="1600" dirty="0" err="1">
                <a:solidFill>
                  <a:srgbClr val="FFFFFF"/>
                </a:solidFill>
                <a:latin typeface="+mj-lt"/>
              </a:rPr>
              <a:t>yürürlükteki</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yönetmeliklere</a:t>
            </a:r>
            <a:r>
              <a:rPr lang="en-US" sz="1600" dirty="0">
                <a:solidFill>
                  <a:srgbClr val="FFFFFF"/>
                </a:solidFill>
                <a:latin typeface="+mj-lt"/>
              </a:rPr>
              <a:t> </a:t>
            </a:r>
            <a:r>
              <a:rPr lang="en-US" sz="1600" dirty="0" err="1">
                <a:solidFill>
                  <a:srgbClr val="FFFFFF"/>
                </a:solidFill>
                <a:latin typeface="+mj-lt"/>
              </a:rPr>
              <a:t>uymak</a:t>
            </a:r>
            <a:r>
              <a:rPr lang="en-US" sz="1600" dirty="0">
                <a:solidFill>
                  <a:srgbClr val="FFFFFF"/>
                </a:solidFill>
                <a:latin typeface="+mj-lt"/>
              </a:rPr>
              <a:t> </a:t>
            </a:r>
            <a:r>
              <a:rPr lang="en-US" sz="1600" dirty="0" err="1">
                <a:solidFill>
                  <a:srgbClr val="FFFFFF"/>
                </a:solidFill>
                <a:latin typeface="+mj-lt"/>
              </a:rPr>
              <a:t>zorunda</a:t>
            </a:r>
            <a:r>
              <a:rPr lang="en-US" sz="1600" dirty="0">
                <a:solidFill>
                  <a:srgbClr val="FFFFFF"/>
                </a:solidFill>
                <a:latin typeface="+mj-lt"/>
              </a:rPr>
              <a:t> </a:t>
            </a:r>
            <a:r>
              <a:rPr lang="en-US" sz="1600" dirty="0" err="1">
                <a:solidFill>
                  <a:srgbClr val="FFFFFF"/>
                </a:solidFill>
                <a:latin typeface="+mj-lt"/>
              </a:rPr>
              <a:t>olan</a:t>
            </a:r>
            <a:r>
              <a:rPr lang="en-US" sz="1600" dirty="0">
                <a:solidFill>
                  <a:srgbClr val="FFFFFF"/>
                </a:solidFill>
                <a:latin typeface="+mj-lt"/>
              </a:rPr>
              <a:t> </a:t>
            </a:r>
            <a:r>
              <a:rPr lang="en-US" sz="1600" dirty="0" err="1">
                <a:solidFill>
                  <a:srgbClr val="FFFFFF"/>
                </a:solidFill>
                <a:latin typeface="+mj-lt"/>
              </a:rPr>
              <a:t>fason</a:t>
            </a:r>
            <a:r>
              <a:rPr lang="en-US" sz="1600" dirty="0">
                <a:solidFill>
                  <a:srgbClr val="FFFFFF"/>
                </a:solidFill>
                <a:latin typeface="+mj-lt"/>
              </a:rPr>
              <a:t> </a:t>
            </a:r>
            <a:r>
              <a:rPr lang="en-US" sz="1600" dirty="0" err="1">
                <a:solidFill>
                  <a:srgbClr val="FFFFFF"/>
                </a:solidFill>
                <a:latin typeface="+mj-lt"/>
              </a:rPr>
              <a:t>imalatçılara</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yerinde</a:t>
            </a:r>
            <a:r>
              <a:rPr lang="en-US" sz="1600" dirty="0">
                <a:solidFill>
                  <a:srgbClr val="FFFFFF"/>
                </a:solidFill>
                <a:latin typeface="+mj-lt"/>
              </a:rPr>
              <a:t> </a:t>
            </a:r>
            <a:r>
              <a:rPr lang="en-US" sz="1600" dirty="0" err="1">
                <a:solidFill>
                  <a:srgbClr val="FFFFFF"/>
                </a:solidFill>
                <a:latin typeface="+mj-lt"/>
              </a:rPr>
              <a:t>hizmet</a:t>
            </a:r>
            <a:r>
              <a:rPr lang="en-US" sz="1600" dirty="0">
                <a:solidFill>
                  <a:srgbClr val="FFFFFF"/>
                </a:solidFill>
                <a:latin typeface="+mj-lt"/>
              </a:rPr>
              <a:t> </a:t>
            </a:r>
            <a:r>
              <a:rPr lang="en-US" sz="1600" dirty="0" err="1">
                <a:solidFill>
                  <a:srgbClr val="FFFFFF"/>
                </a:solidFill>
                <a:latin typeface="+mj-lt"/>
              </a:rPr>
              <a:t>sağlayıcılarına</a:t>
            </a:r>
            <a:r>
              <a:rPr lang="en-US" sz="1600" dirty="0">
                <a:solidFill>
                  <a:srgbClr val="FFFFFF"/>
                </a:solidFill>
                <a:latin typeface="+mj-lt"/>
              </a:rPr>
              <a:t> </a:t>
            </a:r>
            <a:r>
              <a:rPr lang="en-US" sz="1600" dirty="0" err="1">
                <a:solidFill>
                  <a:srgbClr val="FFFFFF"/>
                </a:solidFill>
                <a:latin typeface="+mj-lt"/>
              </a:rPr>
              <a:t>odaklanılması</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İş</a:t>
            </a:r>
            <a:r>
              <a:rPr lang="en-US" sz="1600" dirty="0">
                <a:solidFill>
                  <a:srgbClr val="FFFFFF"/>
                </a:solidFill>
                <a:latin typeface="+mj-lt"/>
              </a:rPr>
              <a:t> </a:t>
            </a:r>
            <a:r>
              <a:rPr lang="en-US" sz="1600" dirty="0" err="1">
                <a:solidFill>
                  <a:srgbClr val="FFFFFF"/>
                </a:solidFill>
                <a:latin typeface="+mj-lt"/>
              </a:rPr>
              <a:t>ahlakı</a:t>
            </a:r>
            <a:r>
              <a:rPr lang="en-US" sz="1600" dirty="0">
                <a:solidFill>
                  <a:srgbClr val="FFFFFF"/>
                </a:solidFill>
                <a:latin typeface="+mj-lt"/>
              </a:rPr>
              <a:t> </a:t>
            </a:r>
            <a:r>
              <a:rPr lang="en-US" sz="1600" dirty="0" err="1">
                <a:solidFill>
                  <a:srgbClr val="FFFFFF"/>
                </a:solidFill>
                <a:latin typeface="+mj-lt"/>
              </a:rPr>
              <a:t>yüksek</a:t>
            </a:r>
            <a:r>
              <a:rPr lang="en-US" sz="1600" dirty="0">
                <a:solidFill>
                  <a:srgbClr val="FFFFFF"/>
                </a:solidFill>
                <a:latin typeface="+mj-lt"/>
              </a:rPr>
              <a:t>, her </a:t>
            </a:r>
            <a:r>
              <a:rPr lang="en-US" sz="1600" dirty="0" err="1">
                <a:solidFill>
                  <a:srgbClr val="FFFFFF"/>
                </a:solidFill>
                <a:latin typeface="+mj-lt"/>
              </a:rPr>
              <a:t>türlü</a:t>
            </a:r>
            <a:r>
              <a:rPr lang="en-US" sz="1600" dirty="0">
                <a:solidFill>
                  <a:srgbClr val="FFFFFF"/>
                </a:solidFill>
                <a:latin typeface="+mj-lt"/>
              </a:rPr>
              <a:t> </a:t>
            </a:r>
            <a:r>
              <a:rPr lang="en-US" sz="1600" dirty="0" err="1">
                <a:solidFill>
                  <a:srgbClr val="FFFFFF"/>
                </a:solidFill>
                <a:latin typeface="+mj-lt"/>
              </a:rPr>
              <a:t>yolsuzluğu</a:t>
            </a:r>
            <a:r>
              <a:rPr lang="en-US" sz="1600" dirty="0">
                <a:solidFill>
                  <a:srgbClr val="FFFFFF"/>
                </a:solidFill>
                <a:latin typeface="+mj-lt"/>
              </a:rPr>
              <a:t> </a:t>
            </a:r>
            <a:r>
              <a:rPr lang="en-US" sz="1600" dirty="0" err="1">
                <a:solidFill>
                  <a:srgbClr val="FFFFFF"/>
                </a:solidFill>
                <a:latin typeface="+mj-lt"/>
              </a:rPr>
              <a:t>önleyen</a:t>
            </a:r>
            <a:r>
              <a:rPr lang="en-US" sz="1600" dirty="0">
                <a:solidFill>
                  <a:srgbClr val="FFFFFF"/>
                </a:solidFill>
                <a:latin typeface="+mj-lt"/>
              </a:rPr>
              <a:t>, </a:t>
            </a:r>
            <a:r>
              <a:rPr lang="en-US" sz="1600" dirty="0" err="1">
                <a:solidFill>
                  <a:srgbClr val="FFFFFF"/>
                </a:solidFill>
                <a:latin typeface="+mj-lt"/>
              </a:rPr>
              <a:t>adil</a:t>
            </a:r>
            <a:r>
              <a:rPr lang="en-US" sz="1600" dirty="0">
                <a:solidFill>
                  <a:srgbClr val="FFFFFF"/>
                </a:solidFill>
                <a:latin typeface="+mj-lt"/>
              </a:rPr>
              <a:t> </a:t>
            </a:r>
            <a:r>
              <a:rPr lang="en-US" sz="1600" dirty="0" err="1">
                <a:solidFill>
                  <a:srgbClr val="FFFFFF"/>
                </a:solidFill>
                <a:latin typeface="+mj-lt"/>
              </a:rPr>
              <a:t>rekabet</a:t>
            </a:r>
            <a:r>
              <a:rPr lang="en-US" sz="1600" dirty="0">
                <a:solidFill>
                  <a:srgbClr val="FFFFFF"/>
                </a:solidFill>
                <a:latin typeface="+mj-lt"/>
              </a:rPr>
              <a:t> </a:t>
            </a:r>
            <a:r>
              <a:rPr lang="en-US" sz="1600" dirty="0" err="1">
                <a:solidFill>
                  <a:srgbClr val="FFFFFF"/>
                </a:solidFill>
                <a:latin typeface="+mj-lt"/>
              </a:rPr>
              <a:t>eden</a:t>
            </a:r>
            <a:r>
              <a:rPr lang="tr-TR" sz="1600" dirty="0">
                <a:solidFill>
                  <a:srgbClr val="FFFFFF"/>
                </a:solidFill>
                <a:latin typeface="+mj-lt"/>
              </a:rPr>
              <a:t> ve </a:t>
            </a:r>
            <a:r>
              <a:rPr lang="en-US" sz="1600" dirty="0" err="1">
                <a:solidFill>
                  <a:srgbClr val="FFFFFF"/>
                </a:solidFill>
                <a:latin typeface="+mj-lt"/>
              </a:rPr>
              <a:t>başkalarının</a:t>
            </a:r>
            <a:r>
              <a:rPr lang="en-US" sz="1600" dirty="0">
                <a:solidFill>
                  <a:srgbClr val="FFFFFF"/>
                </a:solidFill>
                <a:latin typeface="+mj-lt"/>
              </a:rPr>
              <a:t> </a:t>
            </a:r>
            <a:r>
              <a:rPr lang="en-US" sz="1600" dirty="0" err="1">
                <a:solidFill>
                  <a:srgbClr val="FFFFFF"/>
                </a:solidFill>
                <a:latin typeface="+mj-lt"/>
              </a:rPr>
              <a:t>fikri</a:t>
            </a:r>
            <a:r>
              <a:rPr lang="en-US" sz="1600" dirty="0">
                <a:solidFill>
                  <a:srgbClr val="FFFFFF"/>
                </a:solidFill>
                <a:latin typeface="+mj-lt"/>
              </a:rPr>
              <a:t> </a:t>
            </a:r>
            <a:r>
              <a:rPr lang="en-US" sz="1600" dirty="0" err="1">
                <a:solidFill>
                  <a:srgbClr val="FFFFFF"/>
                </a:solidFill>
                <a:latin typeface="+mj-lt"/>
              </a:rPr>
              <a:t>mülkiyet</a:t>
            </a:r>
            <a:r>
              <a:rPr lang="en-US" sz="1600" dirty="0">
                <a:solidFill>
                  <a:srgbClr val="FFFFFF"/>
                </a:solidFill>
                <a:latin typeface="+mj-lt"/>
              </a:rPr>
              <a:t> </a:t>
            </a:r>
            <a:r>
              <a:rPr lang="en-US" sz="1600" dirty="0" err="1">
                <a:solidFill>
                  <a:srgbClr val="FFFFFF"/>
                </a:solidFill>
                <a:latin typeface="+mj-lt"/>
              </a:rPr>
              <a:t>haklarına</a:t>
            </a:r>
            <a:r>
              <a:rPr lang="en-US" sz="1600" dirty="0">
                <a:solidFill>
                  <a:srgbClr val="FFFFFF"/>
                </a:solidFill>
                <a:latin typeface="+mj-lt"/>
              </a:rPr>
              <a:t> </a:t>
            </a:r>
            <a:r>
              <a:rPr lang="en-US" sz="1600" dirty="0" err="1">
                <a:solidFill>
                  <a:srgbClr val="FFFFFF"/>
                </a:solidFill>
                <a:latin typeface="+mj-lt"/>
              </a:rPr>
              <a:t>saygı</a:t>
            </a:r>
            <a:r>
              <a:rPr lang="en-US" sz="1600" dirty="0">
                <a:solidFill>
                  <a:srgbClr val="FFFFFF"/>
                </a:solidFill>
                <a:latin typeface="+mj-lt"/>
              </a:rPr>
              <a:t> </a:t>
            </a:r>
            <a:r>
              <a:rPr lang="en-US" sz="1600" dirty="0" err="1">
                <a:solidFill>
                  <a:srgbClr val="FFFFFF"/>
                </a:solidFill>
                <a:latin typeface="+mj-lt"/>
              </a:rPr>
              <a:t>gösteren</a:t>
            </a:r>
            <a:r>
              <a:rPr lang="en-US" sz="1600" dirty="0">
                <a:solidFill>
                  <a:srgbClr val="FFFFFF"/>
                </a:solidFill>
                <a:latin typeface="+mj-lt"/>
              </a:rPr>
              <a:t> </a:t>
            </a:r>
            <a:r>
              <a:rPr lang="en-US" sz="1600" dirty="0" err="1">
                <a:solidFill>
                  <a:srgbClr val="FFFFFF"/>
                </a:solidFill>
                <a:latin typeface="+mj-lt"/>
              </a:rPr>
              <a:t>tedarikçilerin</a:t>
            </a:r>
            <a:r>
              <a:rPr lang="en-US" sz="1600" dirty="0">
                <a:solidFill>
                  <a:srgbClr val="FFFFFF"/>
                </a:solidFill>
                <a:latin typeface="+mj-lt"/>
              </a:rPr>
              <a:t> </a:t>
            </a:r>
            <a:r>
              <a:rPr lang="en-US" sz="1600" dirty="0" err="1">
                <a:solidFill>
                  <a:srgbClr val="FFFFFF"/>
                </a:solidFill>
                <a:latin typeface="+mj-lt"/>
              </a:rPr>
              <a:t>seçilmesi</a:t>
            </a:r>
            <a:r>
              <a:rPr lang="en-US" sz="1600" dirty="0">
                <a:solidFill>
                  <a:srgbClr val="FFFFFF"/>
                </a:solidFill>
                <a:latin typeface="+mj-lt"/>
              </a:rPr>
              <a:t>, </a:t>
            </a:r>
          </a:p>
          <a:p>
            <a:pPr marL="0" indent="0">
              <a:buNone/>
            </a:pPr>
            <a:r>
              <a:rPr lang="en-US" sz="1600" dirty="0">
                <a:solidFill>
                  <a:srgbClr val="FFFFFF"/>
                </a:solidFill>
                <a:latin typeface="+mj-lt"/>
              </a:rPr>
              <a:t>• ISO 9001, ISO 14001 </a:t>
            </a:r>
            <a:r>
              <a:rPr lang="en-US" sz="1600" dirty="0" err="1">
                <a:solidFill>
                  <a:srgbClr val="FFFFFF"/>
                </a:solidFill>
                <a:latin typeface="+mj-lt"/>
              </a:rPr>
              <a:t>gibi</a:t>
            </a:r>
            <a:r>
              <a:rPr lang="en-US" sz="1600" dirty="0">
                <a:solidFill>
                  <a:srgbClr val="FFFFFF"/>
                </a:solidFill>
                <a:latin typeface="+mj-lt"/>
              </a:rPr>
              <a:t> ISO </a:t>
            </a:r>
            <a:r>
              <a:rPr lang="en-US" sz="1600" dirty="0" err="1">
                <a:solidFill>
                  <a:srgbClr val="FFFFFF"/>
                </a:solidFill>
                <a:latin typeface="+mj-lt"/>
              </a:rPr>
              <a:t>Standartlarına</a:t>
            </a:r>
            <a:r>
              <a:rPr lang="en-US" sz="1600" dirty="0">
                <a:solidFill>
                  <a:srgbClr val="FFFFFF"/>
                </a:solidFill>
                <a:latin typeface="+mj-lt"/>
              </a:rPr>
              <a:t>, </a:t>
            </a:r>
            <a:r>
              <a:rPr lang="en-US" sz="1600" dirty="0" err="1">
                <a:solidFill>
                  <a:srgbClr val="FFFFFF"/>
                </a:solidFill>
                <a:latin typeface="+mj-lt"/>
              </a:rPr>
              <a:t>Birleşmiş</a:t>
            </a:r>
            <a:r>
              <a:rPr lang="en-US" sz="1600" dirty="0">
                <a:solidFill>
                  <a:srgbClr val="FFFFFF"/>
                </a:solidFill>
                <a:latin typeface="+mj-lt"/>
              </a:rPr>
              <a:t> </a:t>
            </a:r>
            <a:r>
              <a:rPr lang="en-US" sz="1600" dirty="0" err="1">
                <a:solidFill>
                  <a:srgbClr val="FFFFFF"/>
                </a:solidFill>
                <a:latin typeface="+mj-lt"/>
              </a:rPr>
              <a:t>Milletler</a:t>
            </a:r>
            <a:r>
              <a:rPr lang="en-US" sz="1600" dirty="0">
                <a:solidFill>
                  <a:srgbClr val="FFFFFF"/>
                </a:solidFill>
                <a:latin typeface="+mj-lt"/>
              </a:rPr>
              <a:t> </a:t>
            </a:r>
            <a:r>
              <a:rPr lang="en-US" sz="1600" dirty="0" err="1">
                <a:solidFill>
                  <a:srgbClr val="FFFFFF"/>
                </a:solidFill>
                <a:latin typeface="+mj-lt"/>
              </a:rPr>
              <a:t>Küresel</a:t>
            </a:r>
            <a:r>
              <a:rPr lang="en-US" sz="1600" dirty="0">
                <a:solidFill>
                  <a:srgbClr val="FFFFFF"/>
                </a:solidFill>
                <a:latin typeface="+mj-lt"/>
              </a:rPr>
              <a:t> </a:t>
            </a:r>
            <a:r>
              <a:rPr lang="en-US" sz="1600" dirty="0" err="1">
                <a:solidFill>
                  <a:srgbClr val="FFFFFF"/>
                </a:solidFill>
                <a:latin typeface="+mj-lt"/>
              </a:rPr>
              <a:t>İlkeler</a:t>
            </a:r>
            <a:r>
              <a:rPr lang="en-US" sz="1600" dirty="0">
                <a:solidFill>
                  <a:srgbClr val="FFFFFF"/>
                </a:solidFill>
                <a:latin typeface="+mj-lt"/>
              </a:rPr>
              <a:t> </a:t>
            </a:r>
            <a:r>
              <a:rPr lang="en-US" sz="1600" dirty="0" err="1">
                <a:solidFill>
                  <a:srgbClr val="FFFFFF"/>
                </a:solidFill>
                <a:latin typeface="+mj-lt"/>
              </a:rPr>
              <a:t>Sözleşmesi’nin</a:t>
            </a:r>
            <a:r>
              <a:rPr lang="en-US" sz="1600" dirty="0">
                <a:solidFill>
                  <a:srgbClr val="FFFFFF"/>
                </a:solidFill>
                <a:latin typeface="+mj-lt"/>
              </a:rPr>
              <a:t> 10 </a:t>
            </a:r>
            <a:r>
              <a:rPr lang="en-US" sz="1600" dirty="0" err="1">
                <a:solidFill>
                  <a:srgbClr val="FFFFFF"/>
                </a:solidFill>
                <a:latin typeface="+mj-lt"/>
              </a:rPr>
              <a:t>İlkesine</a:t>
            </a:r>
            <a:r>
              <a:rPr lang="en-US" sz="1600" dirty="0">
                <a:solidFill>
                  <a:srgbClr val="FFFFFF"/>
                </a:solidFill>
                <a:latin typeface="+mj-lt"/>
              </a:rPr>
              <a:t> </a:t>
            </a:r>
            <a:r>
              <a:rPr lang="en-US" sz="1600" dirty="0" err="1">
                <a:solidFill>
                  <a:srgbClr val="FFFFFF"/>
                </a:solidFill>
                <a:latin typeface="+mj-lt"/>
              </a:rPr>
              <a:t>uyan</a:t>
            </a:r>
            <a:r>
              <a:rPr lang="en-US" sz="1600" dirty="0">
                <a:solidFill>
                  <a:srgbClr val="FFFFFF"/>
                </a:solidFill>
                <a:latin typeface="+mj-lt"/>
              </a:rPr>
              <a:t> </a:t>
            </a:r>
            <a:r>
              <a:rPr lang="en-US" sz="1600" dirty="0" err="1">
                <a:solidFill>
                  <a:srgbClr val="FFFFFF"/>
                </a:solidFill>
                <a:latin typeface="+mj-lt"/>
              </a:rPr>
              <a:t>tedarikçilerin</a:t>
            </a:r>
            <a:r>
              <a:rPr lang="en-US" sz="1600" dirty="0">
                <a:solidFill>
                  <a:srgbClr val="FFFFFF"/>
                </a:solidFill>
                <a:latin typeface="+mj-lt"/>
              </a:rPr>
              <a:t> </a:t>
            </a:r>
            <a:r>
              <a:rPr lang="en-US" sz="1600" dirty="0" err="1">
                <a:solidFill>
                  <a:srgbClr val="FFFFFF"/>
                </a:solidFill>
                <a:latin typeface="+mj-lt"/>
              </a:rPr>
              <a:t>tercih</a:t>
            </a:r>
            <a:r>
              <a:rPr lang="en-US" sz="1600" dirty="0">
                <a:solidFill>
                  <a:srgbClr val="FFFFFF"/>
                </a:solidFill>
                <a:latin typeface="+mj-lt"/>
              </a:rPr>
              <a:t> </a:t>
            </a:r>
            <a:r>
              <a:rPr lang="en-US" sz="1600" dirty="0" err="1">
                <a:solidFill>
                  <a:srgbClr val="FFFFFF"/>
                </a:solidFill>
                <a:latin typeface="+mj-lt"/>
              </a:rPr>
              <a:t>edilmesi</a:t>
            </a:r>
            <a:r>
              <a:rPr lang="en-US" sz="1600" dirty="0">
                <a:solidFill>
                  <a:srgbClr val="FFFFFF"/>
                </a:solidFill>
                <a:latin typeface="+mj-lt"/>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5387198" y="-9300634"/>
            <a:ext cx="10536186" cy="18478595"/>
          </a:xfrm>
          <a:prstGeom prst="rect">
            <a:avLst/>
          </a:prstGeom>
        </p:spPr>
      </p:pic>
      <p:pic>
        <p:nvPicPr>
          <p:cNvPr id="4098" name="Picture 2" descr="Kahvaltı - Tuna Otel, Gelibolu Resmi - Tripadvisor">
            <a:extLst>
              <a:ext uri="{FF2B5EF4-FFF2-40B4-BE49-F238E27FC236}">
                <a16:creationId xmlns:a16="http://schemas.microsoft.com/office/drawing/2014/main" id="{87B6F8E5-CC1E-BFE5-95F7-5C24247B20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68" y="-4172856"/>
            <a:ext cx="7670094" cy="1086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952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light in the forest">
            <a:extLst>
              <a:ext uri="{FF2B5EF4-FFF2-40B4-BE49-F238E27FC236}">
                <a16:creationId xmlns:a16="http://schemas.microsoft.com/office/drawing/2014/main" id="{8F781EB1-3F5F-CABA-1EAB-880A00FC63AF}"/>
              </a:ext>
            </a:extLst>
          </p:cNvPr>
          <p:cNvPicPr>
            <a:picLocks noChangeAspect="1"/>
          </p:cNvPicPr>
          <p:nvPr/>
        </p:nvPicPr>
        <p:blipFill rotWithShape="1">
          <a:blip r:embed="rId2">
            <a:alphaModFix amt="35000"/>
          </a:blip>
          <a:srcRect t="7865" b="7865"/>
          <a:stretch/>
        </p:blipFill>
        <p:spPr>
          <a:xfrm>
            <a:off x="20" y="1"/>
            <a:ext cx="12191980" cy="6857999"/>
          </a:xfrm>
          <a:prstGeom prst="rect">
            <a:avLst/>
          </a:prstGeom>
        </p:spPr>
      </p:pic>
      <p:sp>
        <p:nvSpPr>
          <p:cNvPr id="2" name="Title 1">
            <a:extLst>
              <a:ext uri="{FF2B5EF4-FFF2-40B4-BE49-F238E27FC236}">
                <a16:creationId xmlns:a16="http://schemas.microsoft.com/office/drawing/2014/main" id="{977853E5-8BB4-4F6C-965A-190B2E5D266F}"/>
              </a:ext>
            </a:extLst>
          </p:cNvPr>
          <p:cNvSpPr>
            <a:spLocks noGrp="1"/>
          </p:cNvSpPr>
          <p:nvPr>
            <p:ph type="title"/>
          </p:nvPr>
        </p:nvSpPr>
        <p:spPr>
          <a:xfrm>
            <a:off x="838199" y="1065862"/>
            <a:ext cx="6052955" cy="4726276"/>
          </a:xfrm>
        </p:spPr>
        <p:txBody>
          <a:bodyPr>
            <a:normAutofit/>
          </a:bodyPr>
          <a:lstStyle/>
          <a:p>
            <a:pPr algn="r"/>
            <a:r>
              <a:rPr lang="en-US" sz="6200" b="1" dirty="0">
                <a:ln w="22225">
                  <a:solidFill>
                    <a:srgbClr val="FFFFFF"/>
                  </a:solidFill>
                </a:ln>
                <a:noFill/>
              </a:rPr>
              <a:t>POLİTİKALARIMIZ</a:t>
            </a:r>
            <a:br>
              <a:rPr lang="en-US" sz="6200" b="1" dirty="0">
                <a:ln w="22225">
                  <a:solidFill>
                    <a:srgbClr val="FFFFFF"/>
                  </a:solidFill>
                </a:ln>
                <a:noFill/>
              </a:rPr>
            </a:br>
            <a:endParaRPr lang="en-US" sz="6200" b="1" dirty="0">
              <a:ln w="22225">
                <a:solidFill>
                  <a:srgbClr val="FFFFFF"/>
                </a:solidFill>
              </a:ln>
              <a:noFill/>
            </a:endParaRPr>
          </a:p>
        </p:txBody>
      </p:sp>
      <p:cxnSp>
        <p:nvCxnSpPr>
          <p:cNvPr id="16" name="Straight Connector 15">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ED85C4-C860-403B-95B1-59483F51C921}"/>
              </a:ext>
            </a:extLst>
          </p:cNvPr>
          <p:cNvSpPr>
            <a:spLocks noGrp="1"/>
          </p:cNvSpPr>
          <p:nvPr>
            <p:ph idx="1"/>
          </p:nvPr>
        </p:nvSpPr>
        <p:spPr>
          <a:xfrm>
            <a:off x="7534640" y="130629"/>
            <a:ext cx="4657359" cy="6502399"/>
          </a:xfrm>
        </p:spPr>
        <p:txBody>
          <a:bodyPr anchor="ctr">
            <a:normAutofit/>
          </a:bodyPr>
          <a:lstStyle/>
          <a:p>
            <a:pPr marL="0" indent="0">
              <a:buNone/>
            </a:pPr>
            <a:r>
              <a:rPr lang="en-US" sz="1600" b="1" u="sng" dirty="0">
                <a:solidFill>
                  <a:srgbClr val="FFFFFF"/>
                </a:solidFill>
                <a:latin typeface="+mj-lt"/>
              </a:rPr>
              <a:t>ÇEVRE KORUMA VE ATIK YÖNETİMİ</a:t>
            </a:r>
            <a:r>
              <a:rPr lang="tr-TR" sz="1600" b="1" u="sng" dirty="0">
                <a:solidFill>
                  <a:srgbClr val="FFFFFF"/>
                </a:solidFill>
                <a:latin typeface="+mj-lt"/>
              </a:rPr>
              <a:t> POLİTİKASI</a:t>
            </a:r>
            <a:endParaRPr lang="en-US" sz="1600" b="1" u="sng" dirty="0">
              <a:solidFill>
                <a:srgbClr val="FFFFFF"/>
              </a:solidFill>
              <a:latin typeface="+mj-lt"/>
            </a:endParaRPr>
          </a:p>
          <a:p>
            <a:pPr marL="0" indent="0">
              <a:buNone/>
            </a:pPr>
            <a:endParaRPr lang="tr-TR" sz="1600" dirty="0">
              <a:solidFill>
                <a:srgbClr val="FFFFFF"/>
              </a:solidFill>
              <a:latin typeface="+mj-lt"/>
            </a:endParaRPr>
          </a:p>
          <a:p>
            <a:pPr marL="0" indent="0">
              <a:buNone/>
            </a:pPr>
            <a:r>
              <a:rPr lang="tr-TR" sz="1600" dirty="0">
                <a:solidFill>
                  <a:srgbClr val="FFFFFF"/>
                </a:solidFill>
                <a:latin typeface="+mj-lt"/>
              </a:rPr>
              <a:t>Tuna otel </a:t>
            </a:r>
            <a:r>
              <a:rPr lang="en-US" sz="1600" dirty="0" err="1">
                <a:solidFill>
                  <a:srgbClr val="FFFFFF"/>
                </a:solidFill>
                <a:latin typeface="+mj-lt"/>
              </a:rPr>
              <a:t>çevre</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atık</a:t>
            </a:r>
            <a:r>
              <a:rPr lang="en-US" sz="1600" dirty="0">
                <a:solidFill>
                  <a:srgbClr val="FFFFFF"/>
                </a:solidFill>
                <a:latin typeface="+mj-lt"/>
              </a:rPr>
              <a:t> </a:t>
            </a:r>
            <a:r>
              <a:rPr lang="en-US" sz="1600" dirty="0" err="1">
                <a:solidFill>
                  <a:srgbClr val="FFFFFF"/>
                </a:solidFill>
                <a:latin typeface="+mj-lt"/>
              </a:rPr>
              <a:t>yönetimi</a:t>
            </a:r>
            <a:r>
              <a:rPr lang="en-US" sz="1600" dirty="0">
                <a:solidFill>
                  <a:srgbClr val="FFFFFF"/>
                </a:solidFill>
                <a:latin typeface="+mj-lt"/>
              </a:rPr>
              <a:t> </a:t>
            </a:r>
            <a:r>
              <a:rPr lang="en-US" sz="1600" dirty="0" err="1">
                <a:solidFill>
                  <a:srgbClr val="FFFFFF"/>
                </a:solidFill>
                <a:latin typeface="+mj-lt"/>
              </a:rPr>
              <a:t>konusunda</a:t>
            </a:r>
            <a:r>
              <a:rPr lang="en-US" sz="1600" dirty="0">
                <a:solidFill>
                  <a:srgbClr val="FFFFFF"/>
                </a:solidFill>
                <a:latin typeface="+mj-lt"/>
              </a:rPr>
              <a:t> </a:t>
            </a:r>
            <a:r>
              <a:rPr lang="en-US" sz="1600" dirty="0" err="1">
                <a:solidFill>
                  <a:srgbClr val="FFFFFF"/>
                </a:solidFill>
                <a:latin typeface="+mj-lt"/>
              </a:rPr>
              <a:t>gerekli</a:t>
            </a:r>
            <a:r>
              <a:rPr lang="en-US" sz="1600" dirty="0">
                <a:solidFill>
                  <a:srgbClr val="FFFFFF"/>
                </a:solidFill>
                <a:latin typeface="+mj-lt"/>
              </a:rPr>
              <a:t> </a:t>
            </a:r>
            <a:r>
              <a:rPr lang="en-US" sz="1600" dirty="0" err="1">
                <a:solidFill>
                  <a:srgbClr val="FFFFFF"/>
                </a:solidFill>
                <a:latin typeface="+mj-lt"/>
              </a:rPr>
              <a:t>olan</a:t>
            </a:r>
            <a:r>
              <a:rPr lang="en-US" sz="1600" dirty="0">
                <a:solidFill>
                  <a:srgbClr val="FFFFFF"/>
                </a:solidFill>
                <a:latin typeface="+mj-lt"/>
              </a:rPr>
              <a:t> </a:t>
            </a:r>
            <a:r>
              <a:rPr lang="en-US" sz="1600" dirty="0" err="1">
                <a:solidFill>
                  <a:srgbClr val="FFFFFF"/>
                </a:solidFill>
                <a:latin typeface="+mj-lt"/>
              </a:rPr>
              <a:t>prosedürleri</a:t>
            </a:r>
            <a:r>
              <a:rPr lang="en-US" sz="1600" dirty="0">
                <a:solidFill>
                  <a:srgbClr val="FFFFFF"/>
                </a:solidFill>
                <a:latin typeface="+mj-lt"/>
              </a:rPr>
              <a:t> </a:t>
            </a:r>
            <a:r>
              <a:rPr lang="en-US" sz="1600" dirty="0" err="1">
                <a:solidFill>
                  <a:srgbClr val="FFFFFF"/>
                </a:solidFill>
                <a:latin typeface="+mj-lt"/>
              </a:rPr>
              <a:t>uygulamayı</a:t>
            </a:r>
            <a:r>
              <a:rPr lang="en-US" sz="1600" dirty="0">
                <a:solidFill>
                  <a:srgbClr val="FFFFFF"/>
                </a:solidFill>
                <a:latin typeface="+mj-lt"/>
              </a:rPr>
              <a:t>, </a:t>
            </a:r>
            <a:r>
              <a:rPr lang="en-US" sz="1600" dirty="0" err="1">
                <a:solidFill>
                  <a:srgbClr val="FFFFFF"/>
                </a:solidFill>
                <a:latin typeface="+mj-lt"/>
              </a:rPr>
              <a:t>koşulların</a:t>
            </a:r>
            <a:r>
              <a:rPr lang="en-US" sz="1600" dirty="0">
                <a:solidFill>
                  <a:srgbClr val="FFFFFF"/>
                </a:solidFill>
                <a:latin typeface="+mj-lt"/>
              </a:rPr>
              <a:t> </a:t>
            </a:r>
            <a:r>
              <a:rPr lang="en-US" sz="1600" dirty="0" err="1">
                <a:solidFill>
                  <a:srgbClr val="FFFFFF"/>
                </a:solidFill>
                <a:latin typeface="+mj-lt"/>
              </a:rPr>
              <a:t>sağlanmasını</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gerekli</a:t>
            </a:r>
            <a:r>
              <a:rPr lang="en-US" sz="1600" dirty="0">
                <a:solidFill>
                  <a:srgbClr val="FFFFFF"/>
                </a:solidFill>
                <a:latin typeface="+mj-lt"/>
              </a:rPr>
              <a:t> </a:t>
            </a:r>
            <a:r>
              <a:rPr lang="en-US" sz="1600" dirty="0" err="1">
                <a:solidFill>
                  <a:srgbClr val="FFFFFF"/>
                </a:solidFill>
                <a:latin typeface="+mj-lt"/>
              </a:rPr>
              <a:t>kaynakların</a:t>
            </a:r>
            <a:r>
              <a:rPr lang="en-US" sz="1600" dirty="0">
                <a:solidFill>
                  <a:srgbClr val="FFFFFF"/>
                </a:solidFill>
                <a:latin typeface="+mj-lt"/>
              </a:rPr>
              <a:t> </a:t>
            </a:r>
            <a:r>
              <a:rPr lang="en-US" sz="1600" dirty="0" err="1">
                <a:solidFill>
                  <a:srgbClr val="FFFFFF"/>
                </a:solidFill>
                <a:latin typeface="+mj-lt"/>
              </a:rPr>
              <a:t>temin</a:t>
            </a:r>
            <a:r>
              <a:rPr lang="en-US" sz="1600" dirty="0">
                <a:solidFill>
                  <a:srgbClr val="FFFFFF"/>
                </a:solidFill>
                <a:latin typeface="+mj-lt"/>
              </a:rPr>
              <a:t> </a:t>
            </a:r>
            <a:r>
              <a:rPr lang="en-US" sz="1600" dirty="0" err="1">
                <a:solidFill>
                  <a:srgbClr val="FFFFFF"/>
                </a:solidFill>
                <a:latin typeface="+mj-lt"/>
              </a:rPr>
              <a:t>edilmesini</a:t>
            </a:r>
            <a:r>
              <a:rPr lang="en-US" sz="1600" dirty="0">
                <a:solidFill>
                  <a:srgbClr val="FFFFFF"/>
                </a:solidFill>
                <a:latin typeface="+mj-lt"/>
              </a:rPr>
              <a:t> </a:t>
            </a:r>
            <a:r>
              <a:rPr lang="en-US" sz="1600" dirty="0" err="1">
                <a:solidFill>
                  <a:srgbClr val="FFFFFF"/>
                </a:solidFill>
                <a:latin typeface="+mj-lt"/>
              </a:rPr>
              <a:t>hedef</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ilke</a:t>
            </a:r>
            <a:r>
              <a:rPr lang="en-US" sz="1600" dirty="0">
                <a:solidFill>
                  <a:srgbClr val="FFFFFF"/>
                </a:solidFill>
                <a:latin typeface="+mj-lt"/>
              </a:rPr>
              <a:t> </a:t>
            </a:r>
            <a:r>
              <a:rPr lang="en-US" sz="1600" dirty="0" err="1">
                <a:solidFill>
                  <a:srgbClr val="FFFFFF"/>
                </a:solidFill>
                <a:latin typeface="+mj-lt"/>
              </a:rPr>
              <a:t>olarak</a:t>
            </a:r>
            <a:r>
              <a:rPr lang="en-US" sz="1600" dirty="0">
                <a:solidFill>
                  <a:srgbClr val="FFFFFF"/>
                </a:solidFill>
                <a:latin typeface="+mj-lt"/>
              </a:rPr>
              <a:t> </a:t>
            </a:r>
            <a:r>
              <a:rPr lang="en-US" sz="1600" dirty="0" err="1">
                <a:solidFill>
                  <a:srgbClr val="FFFFFF"/>
                </a:solidFill>
                <a:latin typeface="+mj-lt"/>
              </a:rPr>
              <a:t>benimsemektedir</a:t>
            </a:r>
            <a:r>
              <a:rPr lang="en-US" sz="1600" dirty="0">
                <a:solidFill>
                  <a:srgbClr val="FFFFFF"/>
                </a:solidFill>
                <a:latin typeface="+mj-lt"/>
              </a:rPr>
              <a:t>. </a:t>
            </a:r>
            <a:r>
              <a:rPr lang="en-US" sz="1600" dirty="0" err="1">
                <a:solidFill>
                  <a:srgbClr val="FFFFFF"/>
                </a:solidFill>
                <a:latin typeface="+mj-lt"/>
              </a:rPr>
              <a:t>Kurumumuz</a:t>
            </a:r>
            <a:r>
              <a:rPr lang="en-US" sz="1600" dirty="0">
                <a:solidFill>
                  <a:srgbClr val="FFFFFF"/>
                </a:solidFill>
                <a:latin typeface="+mj-lt"/>
              </a:rPr>
              <a:t> </a:t>
            </a:r>
            <a:r>
              <a:rPr lang="en-US" sz="1600" dirty="0" err="1">
                <a:solidFill>
                  <a:srgbClr val="FFFFFF"/>
                </a:solidFill>
                <a:latin typeface="+mj-lt"/>
              </a:rPr>
              <a:t>yerine</a:t>
            </a:r>
            <a:r>
              <a:rPr lang="en-US" sz="1600" dirty="0">
                <a:solidFill>
                  <a:srgbClr val="FFFFFF"/>
                </a:solidFill>
                <a:latin typeface="+mj-lt"/>
              </a:rPr>
              <a:t> </a:t>
            </a:r>
            <a:r>
              <a:rPr lang="en-US" sz="1600" dirty="0" err="1">
                <a:solidFill>
                  <a:srgbClr val="FFFFFF"/>
                </a:solidFill>
                <a:latin typeface="+mj-lt"/>
              </a:rPr>
              <a:t>getirdiği</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faaliyetlerin</a:t>
            </a:r>
            <a:r>
              <a:rPr lang="en-US" sz="1600" dirty="0">
                <a:solidFill>
                  <a:srgbClr val="FFFFFF"/>
                </a:solidFill>
                <a:latin typeface="+mj-lt"/>
              </a:rPr>
              <a:t> </a:t>
            </a:r>
            <a:r>
              <a:rPr lang="en-US" sz="1600" dirty="0" err="1">
                <a:solidFill>
                  <a:srgbClr val="FFFFFF"/>
                </a:solidFill>
                <a:latin typeface="+mj-lt"/>
              </a:rPr>
              <a:t>çevrenin</a:t>
            </a:r>
            <a:r>
              <a:rPr lang="en-US" sz="1600" dirty="0">
                <a:solidFill>
                  <a:srgbClr val="FFFFFF"/>
                </a:solidFill>
                <a:latin typeface="+mj-lt"/>
              </a:rPr>
              <a:t> </a:t>
            </a:r>
            <a:r>
              <a:rPr lang="en-US" sz="1600" dirty="0" err="1">
                <a:solidFill>
                  <a:srgbClr val="FFFFFF"/>
                </a:solidFill>
                <a:latin typeface="+mj-lt"/>
              </a:rPr>
              <a:t>korunması</a:t>
            </a:r>
            <a:r>
              <a:rPr lang="en-US" sz="1600" dirty="0">
                <a:solidFill>
                  <a:srgbClr val="FFFFFF"/>
                </a:solidFill>
                <a:latin typeface="+mj-lt"/>
              </a:rPr>
              <a:t> </a:t>
            </a:r>
            <a:r>
              <a:rPr lang="en-US" sz="1600" dirty="0" err="1">
                <a:solidFill>
                  <a:srgbClr val="FFFFFF"/>
                </a:solidFill>
                <a:latin typeface="+mj-lt"/>
              </a:rPr>
              <a:t>açısından</a:t>
            </a:r>
            <a:r>
              <a:rPr lang="en-US" sz="1600" dirty="0">
                <a:solidFill>
                  <a:srgbClr val="FFFFFF"/>
                </a:solidFill>
                <a:latin typeface="+mj-lt"/>
              </a:rPr>
              <a:t> </a:t>
            </a:r>
            <a:r>
              <a:rPr lang="en-US" sz="1600" dirty="0" err="1">
                <a:solidFill>
                  <a:srgbClr val="FFFFFF"/>
                </a:solidFill>
                <a:latin typeface="+mj-lt"/>
              </a:rPr>
              <a:t>riskleri</a:t>
            </a:r>
            <a:r>
              <a:rPr lang="en-US" sz="1600" dirty="0">
                <a:solidFill>
                  <a:srgbClr val="FFFFFF"/>
                </a:solidFill>
                <a:latin typeface="+mj-lt"/>
              </a:rPr>
              <a:t> </a:t>
            </a:r>
            <a:r>
              <a:rPr lang="en-US" sz="1600" dirty="0" err="1">
                <a:solidFill>
                  <a:srgbClr val="FFFFFF"/>
                </a:solidFill>
                <a:latin typeface="+mj-lt"/>
              </a:rPr>
              <a:t>göz</a:t>
            </a:r>
            <a:r>
              <a:rPr lang="en-US" sz="1600" dirty="0">
                <a:solidFill>
                  <a:srgbClr val="FFFFFF"/>
                </a:solidFill>
                <a:latin typeface="+mj-lt"/>
              </a:rPr>
              <a:t> </a:t>
            </a:r>
            <a:r>
              <a:rPr lang="en-US" sz="1600" dirty="0" err="1">
                <a:solidFill>
                  <a:srgbClr val="FFFFFF"/>
                </a:solidFill>
                <a:latin typeface="+mj-lt"/>
              </a:rPr>
              <a:t>önünde</a:t>
            </a:r>
            <a:r>
              <a:rPr lang="en-US" sz="1600" dirty="0">
                <a:solidFill>
                  <a:srgbClr val="FFFFFF"/>
                </a:solidFill>
                <a:latin typeface="+mj-lt"/>
              </a:rPr>
              <a:t> </a:t>
            </a:r>
            <a:r>
              <a:rPr lang="en-US" sz="1600" dirty="0" err="1">
                <a:solidFill>
                  <a:srgbClr val="FFFFFF"/>
                </a:solidFill>
                <a:latin typeface="+mj-lt"/>
              </a:rPr>
              <a:t>bulundurarak</a:t>
            </a:r>
            <a:r>
              <a:rPr lang="en-US" sz="1600" dirty="0">
                <a:solidFill>
                  <a:srgbClr val="FFFFFF"/>
                </a:solidFill>
                <a:latin typeface="+mj-lt"/>
              </a:rPr>
              <a:t> </a:t>
            </a:r>
            <a:r>
              <a:rPr lang="en-US" sz="1600" dirty="0" err="1">
                <a:solidFill>
                  <a:srgbClr val="FFFFFF"/>
                </a:solidFill>
                <a:latin typeface="+mj-lt"/>
              </a:rPr>
              <a:t>kabul</a:t>
            </a:r>
            <a:r>
              <a:rPr lang="en-US" sz="1600" dirty="0">
                <a:solidFill>
                  <a:srgbClr val="FFFFFF"/>
                </a:solidFill>
                <a:latin typeface="+mj-lt"/>
              </a:rPr>
              <a:t> </a:t>
            </a:r>
            <a:r>
              <a:rPr lang="en-US" sz="1600" dirty="0" err="1">
                <a:solidFill>
                  <a:srgbClr val="FFFFFF"/>
                </a:solidFill>
                <a:latin typeface="+mj-lt"/>
              </a:rPr>
              <a:t>edilebilir</a:t>
            </a:r>
            <a:r>
              <a:rPr lang="en-US" sz="1600" dirty="0">
                <a:solidFill>
                  <a:srgbClr val="FFFFFF"/>
                </a:solidFill>
                <a:latin typeface="+mj-lt"/>
              </a:rPr>
              <a:t> </a:t>
            </a:r>
            <a:r>
              <a:rPr lang="en-US" sz="1600" dirty="0" err="1">
                <a:solidFill>
                  <a:srgbClr val="FFFFFF"/>
                </a:solidFill>
                <a:latin typeface="+mj-lt"/>
              </a:rPr>
              <a:t>seviyeye</a:t>
            </a:r>
            <a:r>
              <a:rPr lang="en-US" sz="1600" dirty="0">
                <a:solidFill>
                  <a:srgbClr val="FFFFFF"/>
                </a:solidFill>
                <a:latin typeface="+mj-lt"/>
              </a:rPr>
              <a:t> </a:t>
            </a:r>
            <a:r>
              <a:rPr lang="en-US" sz="1600" dirty="0" err="1">
                <a:solidFill>
                  <a:srgbClr val="FFFFFF"/>
                </a:solidFill>
                <a:latin typeface="+mj-lt"/>
              </a:rPr>
              <a:t>indirmeye</a:t>
            </a:r>
            <a:r>
              <a:rPr lang="en-US" sz="1600" dirty="0">
                <a:solidFill>
                  <a:srgbClr val="FFFFFF"/>
                </a:solidFill>
                <a:latin typeface="+mj-lt"/>
              </a:rPr>
              <a:t> </a:t>
            </a:r>
            <a:r>
              <a:rPr lang="en-US" sz="1600" dirty="0" err="1">
                <a:solidFill>
                  <a:srgbClr val="FFFFFF"/>
                </a:solidFill>
                <a:latin typeface="+mj-lt"/>
              </a:rPr>
              <a:t>gayret</a:t>
            </a:r>
            <a:r>
              <a:rPr lang="en-US" sz="1600" dirty="0">
                <a:solidFill>
                  <a:srgbClr val="FFFFFF"/>
                </a:solidFill>
                <a:latin typeface="+mj-lt"/>
              </a:rPr>
              <a:t> </a:t>
            </a:r>
            <a:r>
              <a:rPr lang="en-US" sz="1600" dirty="0" err="1">
                <a:solidFill>
                  <a:srgbClr val="FFFFFF"/>
                </a:solidFill>
                <a:latin typeface="+mj-lt"/>
              </a:rPr>
              <a:t>gösterir</a:t>
            </a:r>
            <a:r>
              <a:rPr lang="en-US" sz="1600" dirty="0">
                <a:solidFill>
                  <a:srgbClr val="FFFFFF"/>
                </a:solidFill>
                <a:latin typeface="+mj-lt"/>
              </a:rPr>
              <a:t>. </a:t>
            </a:r>
            <a:r>
              <a:rPr lang="en-US" sz="1600" dirty="0" err="1">
                <a:solidFill>
                  <a:srgbClr val="FFFFFF"/>
                </a:solidFill>
                <a:latin typeface="+mj-lt"/>
              </a:rPr>
              <a:t>Sürdürülebilir</a:t>
            </a:r>
            <a:r>
              <a:rPr lang="en-US" sz="1600" dirty="0">
                <a:solidFill>
                  <a:srgbClr val="FFFFFF"/>
                </a:solidFill>
                <a:latin typeface="+mj-lt"/>
              </a:rPr>
              <a:t> </a:t>
            </a:r>
            <a:r>
              <a:rPr lang="en-US" sz="1600" dirty="0" err="1">
                <a:solidFill>
                  <a:srgbClr val="FFFFFF"/>
                </a:solidFill>
                <a:latin typeface="+mj-lt"/>
              </a:rPr>
              <a:t>kaynak</a:t>
            </a:r>
            <a:r>
              <a:rPr lang="en-US" sz="1600" dirty="0">
                <a:solidFill>
                  <a:srgbClr val="FFFFFF"/>
                </a:solidFill>
                <a:latin typeface="+mj-lt"/>
              </a:rPr>
              <a:t> </a:t>
            </a:r>
            <a:r>
              <a:rPr lang="en-US" sz="1600" dirty="0" err="1">
                <a:solidFill>
                  <a:srgbClr val="FFFFFF"/>
                </a:solidFill>
                <a:latin typeface="+mj-lt"/>
              </a:rPr>
              <a:t>kullanımı</a:t>
            </a:r>
            <a:r>
              <a:rPr lang="en-US" sz="1600" dirty="0">
                <a:solidFill>
                  <a:srgbClr val="FFFFFF"/>
                </a:solidFill>
                <a:latin typeface="+mj-lt"/>
              </a:rPr>
              <a:t>, </a:t>
            </a:r>
            <a:r>
              <a:rPr lang="en-US" sz="1600" dirty="0" err="1">
                <a:solidFill>
                  <a:srgbClr val="FFFFFF"/>
                </a:solidFill>
                <a:latin typeface="+mj-lt"/>
              </a:rPr>
              <a:t>geri</a:t>
            </a:r>
            <a:r>
              <a:rPr lang="en-US" sz="1600" dirty="0">
                <a:solidFill>
                  <a:srgbClr val="FFFFFF"/>
                </a:solidFill>
                <a:latin typeface="+mj-lt"/>
              </a:rPr>
              <a:t> </a:t>
            </a:r>
            <a:r>
              <a:rPr lang="en-US" sz="1600" dirty="0" err="1">
                <a:solidFill>
                  <a:srgbClr val="FFFFFF"/>
                </a:solidFill>
                <a:latin typeface="+mj-lt"/>
              </a:rPr>
              <a:t>dönüşüme</a:t>
            </a:r>
            <a:r>
              <a:rPr lang="en-US" sz="1600" dirty="0">
                <a:solidFill>
                  <a:srgbClr val="FFFFFF"/>
                </a:solidFill>
                <a:latin typeface="+mj-lt"/>
              </a:rPr>
              <a:t>, </a:t>
            </a:r>
            <a:r>
              <a:rPr lang="en-US" sz="1600" dirty="0" err="1">
                <a:solidFill>
                  <a:srgbClr val="FFFFFF"/>
                </a:solidFill>
                <a:latin typeface="+mj-lt"/>
              </a:rPr>
              <a:t>su</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hava</a:t>
            </a:r>
            <a:r>
              <a:rPr lang="en-US" sz="1600" dirty="0">
                <a:solidFill>
                  <a:srgbClr val="FFFFFF"/>
                </a:solidFill>
                <a:latin typeface="+mj-lt"/>
              </a:rPr>
              <a:t> </a:t>
            </a:r>
            <a:r>
              <a:rPr lang="en-US" sz="1600" dirty="0" err="1">
                <a:solidFill>
                  <a:srgbClr val="FFFFFF"/>
                </a:solidFill>
                <a:latin typeface="+mj-lt"/>
              </a:rPr>
              <a:t>kalitesine</a:t>
            </a:r>
            <a:r>
              <a:rPr lang="en-US" sz="1600" dirty="0">
                <a:solidFill>
                  <a:srgbClr val="FFFFFF"/>
                </a:solidFill>
                <a:latin typeface="+mj-lt"/>
              </a:rPr>
              <a:t> </a:t>
            </a:r>
            <a:r>
              <a:rPr lang="en-US" sz="1600" dirty="0" err="1">
                <a:solidFill>
                  <a:srgbClr val="FFFFFF"/>
                </a:solidFill>
                <a:latin typeface="+mj-lt"/>
              </a:rPr>
              <a:t>önem</a:t>
            </a:r>
            <a:r>
              <a:rPr lang="en-US" sz="1600" dirty="0">
                <a:solidFill>
                  <a:srgbClr val="FFFFFF"/>
                </a:solidFill>
                <a:latin typeface="+mj-lt"/>
              </a:rPr>
              <a:t> </a:t>
            </a:r>
            <a:r>
              <a:rPr lang="en-US" sz="1600" dirty="0" err="1">
                <a:solidFill>
                  <a:srgbClr val="FFFFFF"/>
                </a:solidFill>
                <a:latin typeface="+mj-lt"/>
              </a:rPr>
              <a:t>verilmesi</a:t>
            </a:r>
            <a:r>
              <a:rPr lang="en-US" sz="1600" dirty="0">
                <a:solidFill>
                  <a:srgbClr val="FFFFFF"/>
                </a:solidFill>
                <a:latin typeface="+mj-lt"/>
              </a:rPr>
              <a:t>, </a:t>
            </a:r>
            <a:r>
              <a:rPr lang="en-US" sz="1600" dirty="0" err="1">
                <a:solidFill>
                  <a:srgbClr val="FFFFFF"/>
                </a:solidFill>
                <a:latin typeface="+mj-lt"/>
              </a:rPr>
              <a:t>iklim</a:t>
            </a:r>
            <a:r>
              <a:rPr lang="en-US" sz="1600" dirty="0">
                <a:solidFill>
                  <a:srgbClr val="FFFFFF"/>
                </a:solidFill>
                <a:latin typeface="+mj-lt"/>
              </a:rPr>
              <a:t> </a:t>
            </a:r>
            <a:r>
              <a:rPr lang="en-US" sz="1600" dirty="0" err="1">
                <a:solidFill>
                  <a:srgbClr val="FFFFFF"/>
                </a:solidFill>
                <a:latin typeface="+mj-lt"/>
              </a:rPr>
              <a:t>değişikliğinin</a:t>
            </a:r>
            <a:r>
              <a:rPr lang="en-US" sz="1600" dirty="0">
                <a:solidFill>
                  <a:srgbClr val="FFFFFF"/>
                </a:solidFill>
                <a:latin typeface="+mj-lt"/>
              </a:rPr>
              <a:t> </a:t>
            </a:r>
            <a:r>
              <a:rPr lang="en-US" sz="1600" dirty="0" err="1">
                <a:solidFill>
                  <a:srgbClr val="FFFFFF"/>
                </a:solidFill>
                <a:latin typeface="+mj-lt"/>
              </a:rPr>
              <a:t>azaltılması</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uyumu</a:t>
            </a:r>
            <a:r>
              <a:rPr lang="en-US" sz="1600" dirty="0">
                <a:solidFill>
                  <a:srgbClr val="FFFFFF"/>
                </a:solidFill>
                <a:latin typeface="+mj-lt"/>
              </a:rPr>
              <a:t> </a:t>
            </a:r>
            <a:r>
              <a:rPr lang="en-US" sz="1600" dirty="0" err="1">
                <a:solidFill>
                  <a:srgbClr val="FFFFFF"/>
                </a:solidFill>
                <a:latin typeface="+mj-lt"/>
              </a:rPr>
              <a:t>ile</a:t>
            </a:r>
            <a:r>
              <a:rPr lang="en-US" sz="1600" dirty="0">
                <a:solidFill>
                  <a:srgbClr val="FFFFFF"/>
                </a:solidFill>
                <a:latin typeface="+mj-lt"/>
              </a:rPr>
              <a:t> </a:t>
            </a:r>
            <a:r>
              <a:rPr lang="en-US" sz="1600" dirty="0" err="1">
                <a:solidFill>
                  <a:srgbClr val="FFFFFF"/>
                </a:solidFill>
                <a:latin typeface="+mj-lt"/>
              </a:rPr>
              <a:t>ekosistemlerin</a:t>
            </a:r>
            <a:r>
              <a:rPr lang="en-US" sz="1600" dirty="0">
                <a:solidFill>
                  <a:srgbClr val="FFFFFF"/>
                </a:solidFill>
                <a:latin typeface="+mj-lt"/>
              </a:rPr>
              <a:t> </a:t>
            </a:r>
            <a:r>
              <a:rPr lang="en-US" sz="1600" dirty="0" err="1">
                <a:solidFill>
                  <a:srgbClr val="FFFFFF"/>
                </a:solidFill>
                <a:latin typeface="+mj-lt"/>
              </a:rPr>
              <a:t>korunmasını</a:t>
            </a:r>
            <a:r>
              <a:rPr lang="en-US" sz="1600" dirty="0">
                <a:solidFill>
                  <a:srgbClr val="FFFFFF"/>
                </a:solidFill>
                <a:latin typeface="+mj-lt"/>
              </a:rPr>
              <a:t> </a:t>
            </a:r>
            <a:r>
              <a:rPr lang="en-US" sz="1600" dirty="0" err="1">
                <a:solidFill>
                  <a:srgbClr val="FFFFFF"/>
                </a:solidFill>
                <a:latin typeface="+mj-lt"/>
              </a:rPr>
              <a:t>içermektedir</a:t>
            </a:r>
            <a:r>
              <a:rPr lang="en-US" sz="1600" dirty="0">
                <a:solidFill>
                  <a:srgbClr val="FFFFFF"/>
                </a:solidFill>
                <a:latin typeface="+mj-lt"/>
              </a:rPr>
              <a:t>. </a:t>
            </a:r>
          </a:p>
          <a:p>
            <a:pPr marL="0" indent="0">
              <a:buNone/>
            </a:pPr>
            <a:endParaRPr lang="en-US" sz="1600" dirty="0">
              <a:solidFill>
                <a:srgbClr val="FFFFFF"/>
              </a:solidFill>
              <a:latin typeface="+mj-lt"/>
            </a:endParaRPr>
          </a:p>
          <a:p>
            <a:pPr marL="0" indent="0">
              <a:buNone/>
            </a:pPr>
            <a:r>
              <a:rPr lang="en-US" sz="1600" dirty="0">
                <a:solidFill>
                  <a:srgbClr val="FFFFFF"/>
                </a:solidFill>
                <a:latin typeface="+mj-lt"/>
              </a:rPr>
              <a:t>• </a:t>
            </a:r>
            <a:r>
              <a:rPr lang="en-US" sz="1600" dirty="0" err="1">
                <a:solidFill>
                  <a:srgbClr val="FFFFFF"/>
                </a:solidFill>
                <a:latin typeface="+mj-lt"/>
              </a:rPr>
              <a:t>Yatırım</a:t>
            </a:r>
            <a:r>
              <a:rPr lang="en-US" sz="1600" dirty="0">
                <a:solidFill>
                  <a:srgbClr val="FFFFFF"/>
                </a:solidFill>
                <a:latin typeface="+mj-lt"/>
              </a:rPr>
              <a:t> </a:t>
            </a:r>
            <a:r>
              <a:rPr lang="en-US" sz="1600" dirty="0" err="1">
                <a:solidFill>
                  <a:srgbClr val="FFFFFF"/>
                </a:solidFill>
                <a:latin typeface="+mj-lt"/>
              </a:rPr>
              <a:t>kararları</a:t>
            </a:r>
            <a:r>
              <a:rPr lang="en-US" sz="1600" dirty="0">
                <a:solidFill>
                  <a:srgbClr val="FFFFFF"/>
                </a:solidFill>
                <a:latin typeface="+mj-lt"/>
              </a:rPr>
              <a:t> </a:t>
            </a:r>
            <a:r>
              <a:rPr lang="en-US" sz="1600" dirty="0" err="1">
                <a:solidFill>
                  <a:srgbClr val="FFFFFF"/>
                </a:solidFill>
                <a:latin typeface="+mj-lt"/>
              </a:rPr>
              <a:t>alınırken</a:t>
            </a:r>
            <a:r>
              <a:rPr lang="en-US" sz="1600" dirty="0">
                <a:solidFill>
                  <a:srgbClr val="FFFFFF"/>
                </a:solidFill>
                <a:latin typeface="+mj-lt"/>
              </a:rPr>
              <a:t> </a:t>
            </a:r>
            <a:r>
              <a:rPr lang="en-US" sz="1600" dirty="0" err="1">
                <a:solidFill>
                  <a:srgbClr val="FFFFFF"/>
                </a:solidFill>
                <a:latin typeface="+mj-lt"/>
              </a:rPr>
              <a:t>çevresel</a:t>
            </a:r>
            <a:r>
              <a:rPr lang="en-US" sz="1600" dirty="0">
                <a:solidFill>
                  <a:srgbClr val="FFFFFF"/>
                </a:solidFill>
                <a:latin typeface="+mj-lt"/>
              </a:rPr>
              <a:t> </a:t>
            </a:r>
            <a:r>
              <a:rPr lang="en-US" sz="1600" dirty="0" err="1">
                <a:solidFill>
                  <a:srgbClr val="FFFFFF"/>
                </a:solidFill>
                <a:latin typeface="+mj-lt"/>
              </a:rPr>
              <a:t>kıstaslar</a:t>
            </a:r>
            <a:r>
              <a:rPr lang="en-US" sz="1600" dirty="0">
                <a:solidFill>
                  <a:srgbClr val="FFFFFF"/>
                </a:solidFill>
                <a:latin typeface="+mj-lt"/>
              </a:rPr>
              <a:t> </a:t>
            </a:r>
            <a:r>
              <a:rPr lang="en-US" sz="1600" dirty="0" err="1">
                <a:solidFill>
                  <a:srgbClr val="FFFFFF"/>
                </a:solidFill>
                <a:latin typeface="+mj-lt"/>
              </a:rPr>
              <a:t>dikkate</a:t>
            </a:r>
            <a:r>
              <a:rPr lang="en-US" sz="1600" dirty="0">
                <a:solidFill>
                  <a:srgbClr val="FFFFFF"/>
                </a:solidFill>
                <a:latin typeface="+mj-lt"/>
              </a:rPr>
              <a:t> </a:t>
            </a:r>
            <a:r>
              <a:rPr lang="en-US" sz="1600" dirty="0" err="1">
                <a:solidFill>
                  <a:srgbClr val="FFFFFF"/>
                </a:solidFill>
                <a:latin typeface="+mj-lt"/>
              </a:rPr>
              <a:t>alınır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faaliyetlerde</a:t>
            </a:r>
            <a:r>
              <a:rPr lang="en-US" sz="1600" dirty="0">
                <a:solidFill>
                  <a:srgbClr val="FFFFFF"/>
                </a:solidFill>
                <a:latin typeface="+mj-lt"/>
              </a:rPr>
              <a:t> </a:t>
            </a:r>
            <a:r>
              <a:rPr lang="en-US" sz="1600" dirty="0" err="1">
                <a:solidFill>
                  <a:srgbClr val="FFFFFF"/>
                </a:solidFill>
                <a:latin typeface="+mj-lt"/>
              </a:rPr>
              <a:t>çevreye</a:t>
            </a:r>
            <a:r>
              <a:rPr lang="en-US" sz="1600" dirty="0">
                <a:solidFill>
                  <a:srgbClr val="FFFFFF"/>
                </a:solidFill>
                <a:latin typeface="+mj-lt"/>
              </a:rPr>
              <a:t> </a:t>
            </a:r>
            <a:r>
              <a:rPr lang="en-US" sz="1600" dirty="0" err="1">
                <a:solidFill>
                  <a:srgbClr val="FFFFFF"/>
                </a:solidFill>
                <a:latin typeface="+mj-lt"/>
              </a:rPr>
              <a:t>olabilecek</a:t>
            </a:r>
            <a:r>
              <a:rPr lang="en-US" sz="1600" dirty="0">
                <a:solidFill>
                  <a:srgbClr val="FFFFFF"/>
                </a:solidFill>
                <a:latin typeface="+mj-lt"/>
              </a:rPr>
              <a:t> </a:t>
            </a:r>
            <a:r>
              <a:rPr lang="en-US" sz="1600" dirty="0" err="1">
                <a:solidFill>
                  <a:srgbClr val="FFFFFF"/>
                </a:solidFill>
                <a:latin typeface="+mj-lt"/>
              </a:rPr>
              <a:t>etkiler</a:t>
            </a:r>
            <a:r>
              <a:rPr lang="en-US" sz="1600" dirty="0">
                <a:solidFill>
                  <a:srgbClr val="FFFFFF"/>
                </a:solidFill>
                <a:latin typeface="+mj-lt"/>
              </a:rPr>
              <a:t> </a:t>
            </a:r>
            <a:r>
              <a:rPr lang="en-US" sz="1600" dirty="0" err="1">
                <a:solidFill>
                  <a:srgbClr val="FFFFFF"/>
                </a:solidFill>
                <a:latin typeface="+mj-lt"/>
              </a:rPr>
              <a:t>dikkate</a:t>
            </a:r>
            <a:r>
              <a:rPr lang="en-US" sz="1600" dirty="0">
                <a:solidFill>
                  <a:srgbClr val="FFFFFF"/>
                </a:solidFill>
                <a:latin typeface="+mj-lt"/>
              </a:rPr>
              <a:t> </a:t>
            </a:r>
            <a:r>
              <a:rPr lang="en-US" sz="1600" dirty="0" err="1">
                <a:solidFill>
                  <a:srgbClr val="FFFFFF"/>
                </a:solidFill>
                <a:latin typeface="+mj-lt"/>
              </a:rPr>
              <a:t>alınır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Çevreyi</a:t>
            </a:r>
            <a:r>
              <a:rPr lang="en-US" sz="1600" dirty="0">
                <a:solidFill>
                  <a:srgbClr val="FFFFFF"/>
                </a:solidFill>
                <a:latin typeface="+mj-lt"/>
              </a:rPr>
              <a:t> </a:t>
            </a:r>
            <a:r>
              <a:rPr lang="en-US" sz="1600" dirty="0" err="1">
                <a:solidFill>
                  <a:srgbClr val="FFFFFF"/>
                </a:solidFill>
                <a:latin typeface="+mj-lt"/>
              </a:rPr>
              <a:t>tehdit</a:t>
            </a:r>
            <a:r>
              <a:rPr lang="en-US" sz="1600" dirty="0">
                <a:solidFill>
                  <a:srgbClr val="FFFFFF"/>
                </a:solidFill>
                <a:latin typeface="+mj-lt"/>
              </a:rPr>
              <a:t> </a:t>
            </a:r>
            <a:r>
              <a:rPr lang="en-US" sz="1600" dirty="0" err="1">
                <a:solidFill>
                  <a:srgbClr val="FFFFFF"/>
                </a:solidFill>
                <a:latin typeface="+mj-lt"/>
              </a:rPr>
              <a:t>eden</a:t>
            </a:r>
            <a:r>
              <a:rPr lang="en-US" sz="1600" dirty="0">
                <a:solidFill>
                  <a:srgbClr val="FFFFFF"/>
                </a:solidFill>
                <a:latin typeface="+mj-lt"/>
              </a:rPr>
              <a:t> </a:t>
            </a:r>
            <a:r>
              <a:rPr lang="en-US" sz="1600" dirty="0" err="1">
                <a:solidFill>
                  <a:srgbClr val="FFFFFF"/>
                </a:solidFill>
                <a:latin typeface="+mj-lt"/>
              </a:rPr>
              <a:t>unsurlar</a:t>
            </a:r>
            <a:r>
              <a:rPr lang="en-US" sz="1600" dirty="0">
                <a:solidFill>
                  <a:srgbClr val="FFFFFF"/>
                </a:solidFill>
                <a:latin typeface="+mj-lt"/>
              </a:rPr>
              <a:t> </a:t>
            </a:r>
            <a:r>
              <a:rPr lang="en-US" sz="1600" dirty="0" err="1">
                <a:solidFill>
                  <a:srgbClr val="FFFFFF"/>
                </a:solidFill>
                <a:latin typeface="+mj-lt"/>
              </a:rPr>
              <a:t>belirlenir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Malzeme</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ekipman</a:t>
            </a:r>
            <a:r>
              <a:rPr lang="en-US" sz="1600" dirty="0">
                <a:solidFill>
                  <a:srgbClr val="FFFFFF"/>
                </a:solidFill>
                <a:latin typeface="+mj-lt"/>
              </a:rPr>
              <a:t> </a:t>
            </a:r>
            <a:r>
              <a:rPr lang="en-US" sz="1600" dirty="0" err="1">
                <a:solidFill>
                  <a:srgbClr val="FFFFFF"/>
                </a:solidFill>
                <a:latin typeface="+mj-lt"/>
              </a:rPr>
              <a:t>seçilirken</a:t>
            </a:r>
            <a:r>
              <a:rPr lang="en-US" sz="1600" dirty="0">
                <a:solidFill>
                  <a:srgbClr val="FFFFFF"/>
                </a:solidFill>
                <a:latin typeface="+mj-lt"/>
              </a:rPr>
              <a:t> </a:t>
            </a:r>
            <a:r>
              <a:rPr lang="en-US" sz="1600" dirty="0" err="1">
                <a:solidFill>
                  <a:srgbClr val="FFFFFF"/>
                </a:solidFill>
                <a:latin typeface="+mj-lt"/>
              </a:rPr>
              <a:t>çevreye</a:t>
            </a:r>
            <a:r>
              <a:rPr lang="en-US" sz="1600" dirty="0">
                <a:solidFill>
                  <a:srgbClr val="FFFFFF"/>
                </a:solidFill>
                <a:latin typeface="+mj-lt"/>
              </a:rPr>
              <a:t> </a:t>
            </a:r>
            <a:r>
              <a:rPr lang="en-US" sz="1600" dirty="0" err="1">
                <a:solidFill>
                  <a:srgbClr val="FFFFFF"/>
                </a:solidFill>
                <a:latin typeface="+mj-lt"/>
              </a:rPr>
              <a:t>olumsuz</a:t>
            </a:r>
            <a:r>
              <a:rPr lang="en-US" sz="1600" dirty="0">
                <a:solidFill>
                  <a:srgbClr val="FFFFFF"/>
                </a:solidFill>
                <a:latin typeface="+mj-lt"/>
              </a:rPr>
              <a:t> </a:t>
            </a:r>
            <a:r>
              <a:rPr lang="en-US" sz="1600" dirty="0" err="1">
                <a:solidFill>
                  <a:srgbClr val="FFFFFF"/>
                </a:solidFill>
                <a:latin typeface="+mj-lt"/>
              </a:rPr>
              <a:t>etkisi</a:t>
            </a:r>
            <a:r>
              <a:rPr lang="en-US" sz="1600" dirty="0">
                <a:solidFill>
                  <a:srgbClr val="FFFFFF"/>
                </a:solidFill>
                <a:latin typeface="+mj-lt"/>
              </a:rPr>
              <a:t> </a:t>
            </a:r>
            <a:r>
              <a:rPr lang="en-US" sz="1600" dirty="0" err="1">
                <a:solidFill>
                  <a:srgbClr val="FFFFFF"/>
                </a:solidFill>
                <a:latin typeface="+mj-lt"/>
              </a:rPr>
              <a:t>en</a:t>
            </a:r>
            <a:r>
              <a:rPr lang="en-US" sz="1600" dirty="0">
                <a:solidFill>
                  <a:srgbClr val="FFFFFF"/>
                </a:solidFill>
                <a:latin typeface="+mj-lt"/>
              </a:rPr>
              <a:t> </a:t>
            </a:r>
            <a:r>
              <a:rPr lang="en-US" sz="1600" dirty="0" err="1">
                <a:solidFill>
                  <a:srgbClr val="FFFFFF"/>
                </a:solidFill>
                <a:latin typeface="+mj-lt"/>
              </a:rPr>
              <a:t>az</a:t>
            </a:r>
            <a:r>
              <a:rPr lang="en-US" sz="1600" dirty="0">
                <a:solidFill>
                  <a:srgbClr val="FFFFFF"/>
                </a:solidFill>
                <a:latin typeface="+mj-lt"/>
              </a:rPr>
              <a:t> </a:t>
            </a:r>
            <a:r>
              <a:rPr lang="en-US" sz="1600" dirty="0" err="1">
                <a:solidFill>
                  <a:srgbClr val="FFFFFF"/>
                </a:solidFill>
                <a:latin typeface="+mj-lt"/>
              </a:rPr>
              <a:t>olacaklar</a:t>
            </a:r>
            <a:r>
              <a:rPr lang="en-US" sz="1600" dirty="0">
                <a:solidFill>
                  <a:srgbClr val="FFFFFF"/>
                </a:solidFill>
                <a:latin typeface="+mj-lt"/>
              </a:rPr>
              <a:t> </a:t>
            </a:r>
            <a:r>
              <a:rPr lang="en-US" sz="1600" dirty="0" err="1">
                <a:solidFill>
                  <a:srgbClr val="FFFFFF"/>
                </a:solidFill>
                <a:latin typeface="+mj-lt"/>
              </a:rPr>
              <a:t>tercih</a:t>
            </a:r>
            <a:r>
              <a:rPr lang="en-US" sz="1600" dirty="0">
                <a:solidFill>
                  <a:srgbClr val="FFFFFF"/>
                </a:solidFill>
                <a:latin typeface="+mj-lt"/>
              </a:rPr>
              <a:t> </a:t>
            </a:r>
            <a:r>
              <a:rPr lang="en-US" sz="1600" dirty="0" err="1">
                <a:solidFill>
                  <a:srgbClr val="FFFFFF"/>
                </a:solidFill>
                <a:latin typeface="+mj-lt"/>
              </a:rPr>
              <a:t>edilir</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Çevre</a:t>
            </a:r>
            <a:r>
              <a:rPr lang="en-US" sz="1600" dirty="0">
                <a:solidFill>
                  <a:srgbClr val="FFFFFF"/>
                </a:solidFill>
                <a:latin typeface="+mj-lt"/>
              </a:rPr>
              <a:t> </a:t>
            </a:r>
            <a:r>
              <a:rPr lang="en-US" sz="1600" dirty="0" err="1">
                <a:solidFill>
                  <a:srgbClr val="FFFFFF"/>
                </a:solidFill>
                <a:latin typeface="+mj-lt"/>
              </a:rPr>
              <a:t>bilincini</a:t>
            </a:r>
            <a:r>
              <a:rPr lang="en-US" sz="1600" dirty="0">
                <a:solidFill>
                  <a:srgbClr val="FFFFFF"/>
                </a:solidFill>
                <a:latin typeface="+mj-lt"/>
              </a:rPr>
              <a:t> </a:t>
            </a:r>
            <a:r>
              <a:rPr lang="en-US" sz="1600" dirty="0" err="1">
                <a:solidFill>
                  <a:srgbClr val="FFFFFF"/>
                </a:solidFill>
                <a:latin typeface="+mj-lt"/>
              </a:rPr>
              <a:t>organizasyon</a:t>
            </a:r>
            <a:r>
              <a:rPr lang="en-US" sz="1600" dirty="0">
                <a:solidFill>
                  <a:srgbClr val="FFFFFF"/>
                </a:solidFill>
                <a:latin typeface="+mj-lt"/>
              </a:rPr>
              <a:t> </a:t>
            </a:r>
            <a:r>
              <a:rPr lang="en-US" sz="1600" dirty="0" err="1">
                <a:solidFill>
                  <a:srgbClr val="FFFFFF"/>
                </a:solidFill>
                <a:latin typeface="+mj-lt"/>
              </a:rPr>
              <a:t>kültürünün</a:t>
            </a:r>
            <a:r>
              <a:rPr lang="en-US" sz="1600" dirty="0">
                <a:solidFill>
                  <a:srgbClr val="FFFFFF"/>
                </a:solidFill>
                <a:latin typeface="+mj-lt"/>
              </a:rPr>
              <a:t> </a:t>
            </a:r>
            <a:r>
              <a:rPr lang="en-US" sz="1600" dirty="0" err="1">
                <a:solidFill>
                  <a:srgbClr val="FFFFFF"/>
                </a:solidFill>
                <a:latin typeface="+mj-lt"/>
              </a:rPr>
              <a:t>bir</a:t>
            </a:r>
            <a:r>
              <a:rPr lang="en-US" sz="1600" dirty="0">
                <a:solidFill>
                  <a:srgbClr val="FFFFFF"/>
                </a:solidFill>
                <a:latin typeface="+mj-lt"/>
              </a:rPr>
              <a:t> </a:t>
            </a:r>
            <a:r>
              <a:rPr lang="en-US" sz="1600" dirty="0" err="1">
                <a:solidFill>
                  <a:srgbClr val="FFFFFF"/>
                </a:solidFill>
                <a:latin typeface="+mj-lt"/>
              </a:rPr>
              <a:t>parçası</a:t>
            </a:r>
            <a:r>
              <a:rPr lang="en-US" sz="1600" dirty="0">
                <a:solidFill>
                  <a:srgbClr val="FFFFFF"/>
                </a:solidFill>
                <a:latin typeface="+mj-lt"/>
              </a:rPr>
              <a:t> </a:t>
            </a:r>
            <a:r>
              <a:rPr lang="en-US" sz="1600" dirty="0" err="1">
                <a:solidFill>
                  <a:srgbClr val="FFFFFF"/>
                </a:solidFill>
                <a:latin typeface="+mj-lt"/>
              </a:rPr>
              <a:t>olarak</a:t>
            </a:r>
            <a:r>
              <a:rPr lang="en-US" sz="1600" dirty="0">
                <a:solidFill>
                  <a:srgbClr val="FFFFFF"/>
                </a:solidFill>
                <a:latin typeface="+mj-lt"/>
              </a:rPr>
              <a:t> </a:t>
            </a:r>
            <a:r>
              <a:rPr lang="en-US" sz="1600" dirty="0" err="1">
                <a:solidFill>
                  <a:srgbClr val="FFFFFF"/>
                </a:solidFill>
                <a:latin typeface="+mj-lt"/>
              </a:rPr>
              <a:t>kabul</a:t>
            </a:r>
            <a:r>
              <a:rPr lang="en-US" sz="1600" dirty="0">
                <a:solidFill>
                  <a:srgbClr val="FFFFFF"/>
                </a:solidFill>
                <a:latin typeface="+mj-lt"/>
              </a:rPr>
              <a:t> </a:t>
            </a:r>
            <a:r>
              <a:rPr lang="en-US" sz="1600" dirty="0" err="1">
                <a:solidFill>
                  <a:srgbClr val="FFFFFF"/>
                </a:solidFill>
                <a:latin typeface="+mj-lt"/>
              </a:rPr>
              <a:t>eder</a:t>
            </a:r>
            <a:r>
              <a:rPr lang="en-US" sz="1600" dirty="0">
                <a:solidFill>
                  <a:srgbClr val="FFFFFF"/>
                </a:solidFill>
                <a:latin typeface="+mj-lt"/>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14831471" y="-32163486"/>
            <a:ext cx="21899205" cy="41828639"/>
          </a:xfrm>
          <a:prstGeom prst="rect">
            <a:avLst/>
          </a:prstGeom>
        </p:spPr>
      </p:pic>
      <p:pic>
        <p:nvPicPr>
          <p:cNvPr id="5122" name="Picture 2" descr="Gelibolu Tuna Otel Çanakkale Rezervasyon | Otelz.com">
            <a:extLst>
              <a:ext uri="{FF2B5EF4-FFF2-40B4-BE49-F238E27FC236}">
                <a16:creationId xmlns:a16="http://schemas.microsoft.com/office/drawing/2014/main" id="{4ACF9CAA-8BF4-7A81-C270-3A17F971A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44" y="-3897085"/>
            <a:ext cx="7663543" cy="1103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7904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şil çimler üzerinde ampul">
            <a:extLst>
              <a:ext uri="{FF2B5EF4-FFF2-40B4-BE49-F238E27FC236}">
                <a16:creationId xmlns:a16="http://schemas.microsoft.com/office/drawing/2014/main" id="{0C26FD2F-5EFE-A83E-B41D-4E07323C7756}"/>
              </a:ext>
            </a:extLst>
          </p:cNvPr>
          <p:cNvPicPr>
            <a:picLocks noChangeAspect="1"/>
          </p:cNvPicPr>
          <p:nvPr/>
        </p:nvPicPr>
        <p:blipFill rotWithShape="1">
          <a:blip r:embed="rId2">
            <a:alphaModFix amt="35000"/>
          </a:blip>
          <a:srcRect t="1709" b="14021"/>
          <a:stretch/>
        </p:blipFill>
        <p:spPr>
          <a:xfrm>
            <a:off x="20" y="1"/>
            <a:ext cx="12191980" cy="6857999"/>
          </a:xfrm>
          <a:prstGeom prst="rect">
            <a:avLst/>
          </a:prstGeom>
        </p:spPr>
      </p:pic>
      <p:sp>
        <p:nvSpPr>
          <p:cNvPr id="2" name="Title 1">
            <a:extLst>
              <a:ext uri="{FF2B5EF4-FFF2-40B4-BE49-F238E27FC236}">
                <a16:creationId xmlns:a16="http://schemas.microsoft.com/office/drawing/2014/main" id="{977853E5-8BB4-4F6C-965A-190B2E5D266F}"/>
              </a:ext>
            </a:extLst>
          </p:cNvPr>
          <p:cNvSpPr>
            <a:spLocks noGrp="1"/>
          </p:cNvSpPr>
          <p:nvPr>
            <p:ph type="title"/>
          </p:nvPr>
        </p:nvSpPr>
        <p:spPr>
          <a:xfrm>
            <a:off x="838199" y="1065862"/>
            <a:ext cx="6052955" cy="4726276"/>
          </a:xfrm>
        </p:spPr>
        <p:txBody>
          <a:bodyPr>
            <a:normAutofit/>
          </a:bodyPr>
          <a:lstStyle/>
          <a:p>
            <a:pPr algn="r"/>
            <a:r>
              <a:rPr lang="en-US" sz="6200" b="1" dirty="0">
                <a:ln w="22225">
                  <a:solidFill>
                    <a:srgbClr val="FFFFFF"/>
                  </a:solidFill>
                </a:ln>
                <a:noFill/>
              </a:rPr>
              <a:t>POLİTİKALARIMIZ</a:t>
            </a:r>
            <a:br>
              <a:rPr lang="en-US" sz="6200" b="1" dirty="0">
                <a:ln w="22225">
                  <a:solidFill>
                    <a:srgbClr val="FFFFFF"/>
                  </a:solidFill>
                </a:ln>
                <a:noFill/>
              </a:rPr>
            </a:br>
            <a:endParaRPr lang="en-US" sz="6200" b="1" dirty="0">
              <a:ln w="22225">
                <a:solidFill>
                  <a:srgbClr val="FFFFFF"/>
                </a:solidFill>
              </a:ln>
              <a:noFill/>
            </a:endParaRPr>
          </a:p>
        </p:txBody>
      </p:sp>
      <p:cxnSp>
        <p:nvCxnSpPr>
          <p:cNvPr id="18" name="Straight Connector 17">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ED85C4-C860-403B-95B1-59483F51C921}"/>
              </a:ext>
            </a:extLst>
          </p:cNvPr>
          <p:cNvSpPr>
            <a:spLocks noGrp="1"/>
          </p:cNvSpPr>
          <p:nvPr>
            <p:ph idx="1"/>
          </p:nvPr>
        </p:nvSpPr>
        <p:spPr>
          <a:xfrm>
            <a:off x="7212900" y="-1"/>
            <a:ext cx="4979100" cy="6857999"/>
          </a:xfrm>
        </p:spPr>
        <p:txBody>
          <a:bodyPr anchor="ctr">
            <a:normAutofit/>
          </a:bodyPr>
          <a:lstStyle/>
          <a:p>
            <a:pPr marL="0" indent="0">
              <a:buNone/>
            </a:pPr>
            <a:r>
              <a:rPr lang="en-US" sz="1600" b="1" u="sng" dirty="0">
                <a:solidFill>
                  <a:srgbClr val="FFFFFF"/>
                </a:solidFill>
                <a:latin typeface="+mj-lt"/>
              </a:rPr>
              <a:t>ENERJİ VERİMLİLİĞİ</a:t>
            </a:r>
            <a:r>
              <a:rPr lang="tr-TR" sz="1600" b="1" u="sng" dirty="0">
                <a:solidFill>
                  <a:srgbClr val="FFFFFF"/>
                </a:solidFill>
                <a:latin typeface="+mj-lt"/>
              </a:rPr>
              <a:t> POLİTİKASI </a:t>
            </a:r>
            <a:endParaRPr lang="en-US" sz="1600" b="1" u="sng" dirty="0">
              <a:solidFill>
                <a:srgbClr val="FFFFFF"/>
              </a:solidFill>
              <a:latin typeface="+mj-lt"/>
            </a:endParaRPr>
          </a:p>
          <a:p>
            <a:pPr marL="0" indent="0">
              <a:buNone/>
            </a:pPr>
            <a:endParaRPr lang="en-US" sz="1600" b="1" u="sng" dirty="0">
              <a:solidFill>
                <a:srgbClr val="FFFFFF"/>
              </a:solidFill>
              <a:latin typeface="+mj-lt"/>
            </a:endParaRPr>
          </a:p>
          <a:p>
            <a:pPr marL="0" indent="0">
              <a:buNone/>
            </a:pPr>
            <a:r>
              <a:rPr lang="en-US" sz="1600" dirty="0" err="1">
                <a:solidFill>
                  <a:srgbClr val="FFFFFF"/>
                </a:solidFill>
                <a:latin typeface="+mj-lt"/>
              </a:rPr>
              <a:t>Faaliyetlerimizin</a:t>
            </a:r>
            <a:r>
              <a:rPr lang="en-US" sz="1600" dirty="0">
                <a:solidFill>
                  <a:srgbClr val="FFFFFF"/>
                </a:solidFill>
                <a:latin typeface="+mj-lt"/>
              </a:rPr>
              <a:t> ana </a:t>
            </a:r>
            <a:r>
              <a:rPr lang="en-US" sz="1600" dirty="0" err="1">
                <a:solidFill>
                  <a:srgbClr val="FFFFFF"/>
                </a:solidFill>
                <a:latin typeface="+mj-lt"/>
              </a:rPr>
              <a:t>eksenine</a:t>
            </a:r>
            <a:r>
              <a:rPr lang="en-US" sz="1600" dirty="0">
                <a:solidFill>
                  <a:srgbClr val="FFFFFF"/>
                </a:solidFill>
                <a:latin typeface="+mj-lt"/>
              </a:rPr>
              <a:t> </a:t>
            </a:r>
            <a:r>
              <a:rPr lang="en-US" sz="1600" dirty="0" err="1">
                <a:solidFill>
                  <a:srgbClr val="FFFFFF"/>
                </a:solidFill>
                <a:latin typeface="+mj-lt"/>
              </a:rPr>
              <a:t>oturttuğumuz</a:t>
            </a:r>
            <a:r>
              <a:rPr lang="en-US" sz="1600" dirty="0">
                <a:solidFill>
                  <a:srgbClr val="FFFFFF"/>
                </a:solidFill>
                <a:latin typeface="+mj-lt"/>
              </a:rPr>
              <a:t> </a:t>
            </a:r>
            <a:r>
              <a:rPr lang="en-US" sz="1600" dirty="0" err="1">
                <a:solidFill>
                  <a:srgbClr val="FFFFFF"/>
                </a:solidFill>
                <a:latin typeface="+mj-lt"/>
              </a:rPr>
              <a:t>sürdürülebilir</a:t>
            </a:r>
            <a:r>
              <a:rPr lang="en-US" sz="1600" dirty="0">
                <a:solidFill>
                  <a:srgbClr val="FFFFFF"/>
                </a:solidFill>
                <a:latin typeface="+mj-lt"/>
              </a:rPr>
              <a:t> </a:t>
            </a:r>
            <a:r>
              <a:rPr lang="en-US" sz="1600" dirty="0" err="1">
                <a:solidFill>
                  <a:srgbClr val="FFFFFF"/>
                </a:solidFill>
                <a:latin typeface="+mj-lt"/>
              </a:rPr>
              <a:t>büyümenin</a:t>
            </a:r>
            <a:r>
              <a:rPr lang="en-US" sz="1600" dirty="0">
                <a:solidFill>
                  <a:srgbClr val="FFFFFF"/>
                </a:solidFill>
                <a:latin typeface="+mj-lt"/>
              </a:rPr>
              <a:t>, </a:t>
            </a:r>
            <a:r>
              <a:rPr lang="en-US" sz="1600" dirty="0" err="1">
                <a:solidFill>
                  <a:srgbClr val="FFFFFF"/>
                </a:solidFill>
                <a:latin typeface="+mj-lt"/>
              </a:rPr>
              <a:t>sürdürülebilir</a:t>
            </a:r>
            <a:r>
              <a:rPr lang="en-US" sz="1600" dirty="0">
                <a:solidFill>
                  <a:srgbClr val="FFFFFF"/>
                </a:solidFill>
                <a:latin typeface="+mj-lt"/>
              </a:rPr>
              <a:t> </a:t>
            </a:r>
            <a:r>
              <a:rPr lang="en-US" sz="1600" dirty="0" err="1">
                <a:solidFill>
                  <a:srgbClr val="FFFFFF"/>
                </a:solidFill>
                <a:latin typeface="+mj-lt"/>
              </a:rPr>
              <a:t>çevre</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enerji</a:t>
            </a:r>
            <a:r>
              <a:rPr lang="en-US" sz="1600" dirty="0">
                <a:solidFill>
                  <a:srgbClr val="FFFFFF"/>
                </a:solidFill>
                <a:latin typeface="+mj-lt"/>
              </a:rPr>
              <a:t> </a:t>
            </a:r>
            <a:r>
              <a:rPr lang="en-US" sz="1600" dirty="0" err="1">
                <a:solidFill>
                  <a:srgbClr val="FFFFFF"/>
                </a:solidFill>
                <a:latin typeface="+mj-lt"/>
              </a:rPr>
              <a:t>ilkelerini</a:t>
            </a:r>
            <a:r>
              <a:rPr lang="en-US" sz="1600" dirty="0">
                <a:solidFill>
                  <a:srgbClr val="FFFFFF"/>
                </a:solidFill>
                <a:latin typeface="+mj-lt"/>
              </a:rPr>
              <a:t> </a:t>
            </a:r>
            <a:r>
              <a:rPr lang="en-US" sz="1600" dirty="0" err="1">
                <a:solidFill>
                  <a:srgbClr val="FFFFFF"/>
                </a:solidFill>
                <a:latin typeface="+mj-lt"/>
              </a:rPr>
              <a:t>yaşattığımız</a:t>
            </a:r>
            <a:r>
              <a:rPr lang="en-US" sz="1600" dirty="0">
                <a:solidFill>
                  <a:srgbClr val="FFFFFF"/>
                </a:solidFill>
                <a:latin typeface="+mj-lt"/>
              </a:rPr>
              <a:t> </a:t>
            </a:r>
            <a:r>
              <a:rPr lang="en-US" sz="1600" dirty="0" err="1">
                <a:solidFill>
                  <a:srgbClr val="FFFFFF"/>
                </a:solidFill>
                <a:latin typeface="+mj-lt"/>
              </a:rPr>
              <a:t>sürece</a:t>
            </a:r>
            <a:r>
              <a:rPr lang="en-US" sz="1600" dirty="0">
                <a:solidFill>
                  <a:srgbClr val="FFFFFF"/>
                </a:solidFill>
                <a:latin typeface="+mj-lt"/>
              </a:rPr>
              <a:t> </a:t>
            </a:r>
            <a:r>
              <a:rPr lang="en-US" sz="1600" dirty="0" err="1">
                <a:solidFill>
                  <a:srgbClr val="FFFFFF"/>
                </a:solidFill>
                <a:latin typeface="+mj-lt"/>
              </a:rPr>
              <a:t>mümkün</a:t>
            </a:r>
            <a:r>
              <a:rPr lang="en-US" sz="1600" dirty="0">
                <a:solidFill>
                  <a:srgbClr val="FFFFFF"/>
                </a:solidFill>
                <a:latin typeface="+mj-lt"/>
              </a:rPr>
              <a:t> </a:t>
            </a:r>
            <a:r>
              <a:rPr lang="en-US" sz="1600" dirty="0" err="1">
                <a:solidFill>
                  <a:srgbClr val="FFFFFF"/>
                </a:solidFill>
                <a:latin typeface="+mj-lt"/>
              </a:rPr>
              <a:t>olduğunun</a:t>
            </a:r>
            <a:r>
              <a:rPr lang="en-US" sz="1600" dirty="0">
                <a:solidFill>
                  <a:srgbClr val="FFFFFF"/>
                </a:solidFill>
                <a:latin typeface="+mj-lt"/>
              </a:rPr>
              <a:t> </a:t>
            </a:r>
            <a:r>
              <a:rPr lang="en-US" sz="1600" dirty="0" err="1">
                <a:solidFill>
                  <a:srgbClr val="FFFFFF"/>
                </a:solidFill>
                <a:latin typeface="+mj-lt"/>
              </a:rPr>
              <a:t>bilincinde</a:t>
            </a:r>
            <a:r>
              <a:rPr lang="en-US" sz="1600" dirty="0">
                <a:solidFill>
                  <a:srgbClr val="FFFFFF"/>
                </a:solidFill>
                <a:latin typeface="+mj-lt"/>
              </a:rPr>
              <a:t> </a:t>
            </a:r>
            <a:r>
              <a:rPr lang="en-US" sz="1600" dirty="0" err="1">
                <a:solidFill>
                  <a:srgbClr val="FFFFFF"/>
                </a:solidFill>
                <a:latin typeface="+mj-lt"/>
              </a:rPr>
              <a:t>olan</a:t>
            </a:r>
            <a:r>
              <a:rPr lang="en-US" sz="1600" dirty="0">
                <a:solidFill>
                  <a:srgbClr val="FFFFFF"/>
                </a:solidFill>
                <a:latin typeface="+mj-lt"/>
              </a:rPr>
              <a:t> </a:t>
            </a:r>
            <a:r>
              <a:rPr lang="en-US" sz="1600" dirty="0" err="1">
                <a:solidFill>
                  <a:srgbClr val="FFFFFF"/>
                </a:solidFill>
                <a:latin typeface="+mj-lt"/>
              </a:rPr>
              <a:t>bir</a:t>
            </a:r>
            <a:r>
              <a:rPr lang="en-US" sz="1600" dirty="0">
                <a:solidFill>
                  <a:srgbClr val="FFFFFF"/>
                </a:solidFill>
                <a:latin typeface="+mj-lt"/>
              </a:rPr>
              <a:t> </a:t>
            </a:r>
            <a:r>
              <a:rPr lang="en-US" sz="1600" dirty="0" err="1">
                <a:solidFill>
                  <a:srgbClr val="FFFFFF"/>
                </a:solidFill>
                <a:latin typeface="+mj-lt"/>
              </a:rPr>
              <a:t>kurum</a:t>
            </a:r>
            <a:r>
              <a:rPr lang="en-US" sz="1600" dirty="0">
                <a:solidFill>
                  <a:srgbClr val="FFFFFF"/>
                </a:solidFill>
                <a:latin typeface="+mj-lt"/>
              </a:rPr>
              <a:t> </a:t>
            </a:r>
            <a:r>
              <a:rPr lang="en-US" sz="1600" dirty="0" err="1">
                <a:solidFill>
                  <a:srgbClr val="FFFFFF"/>
                </a:solidFill>
                <a:latin typeface="+mj-lt"/>
              </a:rPr>
              <a:t>olarak</a:t>
            </a:r>
            <a:r>
              <a:rPr lang="en-US" sz="1600" dirty="0">
                <a:solidFill>
                  <a:srgbClr val="FFFFFF"/>
                </a:solidFill>
                <a:latin typeface="+mj-lt"/>
              </a:rPr>
              <a:t>, </a:t>
            </a:r>
          </a:p>
          <a:p>
            <a:pPr marL="0" indent="0">
              <a:buNone/>
            </a:pPr>
            <a:endParaRPr lang="en-US" sz="1600" dirty="0">
              <a:solidFill>
                <a:srgbClr val="FFFFFF"/>
              </a:solidFill>
              <a:latin typeface="+mj-lt"/>
            </a:endParaRPr>
          </a:p>
          <a:p>
            <a:pPr marL="0" indent="0">
              <a:buNone/>
            </a:pPr>
            <a:r>
              <a:rPr lang="en-US" sz="1600" dirty="0">
                <a:solidFill>
                  <a:srgbClr val="FFFFFF"/>
                </a:solidFill>
                <a:latin typeface="+mj-lt"/>
              </a:rPr>
              <a:t>• </a:t>
            </a:r>
            <a:r>
              <a:rPr lang="en-US" sz="1600" dirty="0" err="1">
                <a:solidFill>
                  <a:srgbClr val="FFFFFF"/>
                </a:solidFill>
                <a:latin typeface="+mj-lt"/>
              </a:rPr>
              <a:t>Doğal</a:t>
            </a:r>
            <a:r>
              <a:rPr lang="en-US" sz="1600" dirty="0">
                <a:solidFill>
                  <a:srgbClr val="FFFFFF"/>
                </a:solidFill>
                <a:latin typeface="+mj-lt"/>
              </a:rPr>
              <a:t> </a:t>
            </a:r>
            <a:r>
              <a:rPr lang="en-US" sz="1600" dirty="0" err="1">
                <a:solidFill>
                  <a:srgbClr val="FFFFFF"/>
                </a:solidFill>
                <a:latin typeface="+mj-lt"/>
              </a:rPr>
              <a:t>kaynakları</a:t>
            </a:r>
            <a:r>
              <a:rPr lang="en-US" sz="1600" dirty="0">
                <a:solidFill>
                  <a:srgbClr val="FFFFFF"/>
                </a:solidFill>
                <a:latin typeface="+mj-lt"/>
              </a:rPr>
              <a:t> </a:t>
            </a:r>
            <a:r>
              <a:rPr lang="en-US" sz="1600" dirty="0" err="1">
                <a:solidFill>
                  <a:srgbClr val="FFFFFF"/>
                </a:solidFill>
                <a:latin typeface="+mj-lt"/>
              </a:rPr>
              <a:t>verimli</a:t>
            </a:r>
            <a:r>
              <a:rPr lang="en-US" sz="1600" dirty="0">
                <a:solidFill>
                  <a:srgbClr val="FFFFFF"/>
                </a:solidFill>
                <a:latin typeface="+mj-lt"/>
              </a:rPr>
              <a:t> </a:t>
            </a:r>
            <a:r>
              <a:rPr lang="en-US" sz="1600" dirty="0" err="1">
                <a:solidFill>
                  <a:srgbClr val="FFFFFF"/>
                </a:solidFill>
                <a:latin typeface="+mj-lt"/>
              </a:rPr>
              <a:t>kullanmak</a:t>
            </a:r>
            <a:r>
              <a:rPr lang="en-US" sz="1600" dirty="0">
                <a:solidFill>
                  <a:srgbClr val="FFFFFF"/>
                </a:solidFill>
                <a:latin typeface="+mj-lt"/>
              </a:rPr>
              <a:t>, </a:t>
            </a:r>
          </a:p>
          <a:p>
            <a:pPr marL="0" indent="0">
              <a:buNone/>
            </a:pPr>
            <a:r>
              <a:rPr lang="en-US" sz="1600" dirty="0">
                <a:solidFill>
                  <a:srgbClr val="FFFFFF"/>
                </a:solidFill>
                <a:latin typeface="+mj-lt"/>
              </a:rPr>
              <a:t>• Geri </a:t>
            </a:r>
            <a:r>
              <a:rPr lang="en-US" sz="1600" dirty="0" err="1">
                <a:solidFill>
                  <a:srgbClr val="FFFFFF"/>
                </a:solidFill>
                <a:latin typeface="+mj-lt"/>
              </a:rPr>
              <a:t>dönüşüm</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kazanımı</a:t>
            </a:r>
            <a:r>
              <a:rPr lang="en-US" sz="1600" dirty="0">
                <a:solidFill>
                  <a:srgbClr val="FFFFFF"/>
                </a:solidFill>
                <a:latin typeface="+mj-lt"/>
              </a:rPr>
              <a:t> </a:t>
            </a:r>
            <a:r>
              <a:rPr lang="en-US" sz="1600" dirty="0" err="1">
                <a:solidFill>
                  <a:srgbClr val="FFFFFF"/>
                </a:solidFill>
                <a:latin typeface="+mj-lt"/>
              </a:rPr>
              <a:t>arttırmak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Enerji</a:t>
            </a:r>
            <a:r>
              <a:rPr lang="en-US" sz="1600" dirty="0">
                <a:solidFill>
                  <a:srgbClr val="FFFFFF"/>
                </a:solidFill>
                <a:latin typeface="+mj-lt"/>
              </a:rPr>
              <a:t> </a:t>
            </a:r>
            <a:r>
              <a:rPr lang="en-US" sz="1600" dirty="0" err="1">
                <a:solidFill>
                  <a:srgbClr val="FFFFFF"/>
                </a:solidFill>
                <a:latin typeface="+mj-lt"/>
              </a:rPr>
              <a:t>verimliliği</a:t>
            </a:r>
            <a:r>
              <a:rPr lang="en-US" sz="1600" dirty="0">
                <a:solidFill>
                  <a:srgbClr val="FFFFFF"/>
                </a:solidFill>
                <a:latin typeface="+mj-lt"/>
              </a:rPr>
              <a:t> </a:t>
            </a:r>
            <a:r>
              <a:rPr lang="en-US" sz="1600" dirty="0" err="1">
                <a:solidFill>
                  <a:srgbClr val="FFFFFF"/>
                </a:solidFill>
                <a:latin typeface="+mj-lt"/>
              </a:rPr>
              <a:t>olan</a:t>
            </a:r>
            <a:r>
              <a:rPr lang="en-US" sz="1600" dirty="0">
                <a:solidFill>
                  <a:srgbClr val="FFFFFF"/>
                </a:solidFill>
                <a:latin typeface="+mj-lt"/>
              </a:rPr>
              <a:t> </a:t>
            </a:r>
            <a:r>
              <a:rPr lang="en-US" sz="1600" dirty="0" err="1">
                <a:solidFill>
                  <a:srgbClr val="FFFFFF"/>
                </a:solidFill>
                <a:latin typeface="+mj-lt"/>
              </a:rPr>
              <a:t>teknolojileri</a:t>
            </a:r>
            <a:r>
              <a:rPr lang="en-US" sz="1600" dirty="0">
                <a:solidFill>
                  <a:srgbClr val="FFFFFF"/>
                </a:solidFill>
                <a:latin typeface="+mj-lt"/>
              </a:rPr>
              <a:t> </a:t>
            </a:r>
            <a:r>
              <a:rPr lang="en-US" sz="1600" dirty="0" err="1">
                <a:solidFill>
                  <a:srgbClr val="FFFFFF"/>
                </a:solidFill>
                <a:latin typeface="+mj-lt"/>
              </a:rPr>
              <a:t>kullanmak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İklim</a:t>
            </a:r>
            <a:r>
              <a:rPr lang="en-US" sz="1600" dirty="0">
                <a:solidFill>
                  <a:srgbClr val="FFFFFF"/>
                </a:solidFill>
                <a:latin typeface="+mj-lt"/>
              </a:rPr>
              <a:t> </a:t>
            </a:r>
            <a:r>
              <a:rPr lang="en-US" sz="1600" dirty="0" err="1">
                <a:solidFill>
                  <a:srgbClr val="FFFFFF"/>
                </a:solidFill>
                <a:latin typeface="+mj-lt"/>
              </a:rPr>
              <a:t>değişikliğine</a:t>
            </a:r>
            <a:r>
              <a:rPr lang="en-US" sz="1600" dirty="0">
                <a:solidFill>
                  <a:srgbClr val="FFFFFF"/>
                </a:solidFill>
                <a:latin typeface="+mj-lt"/>
              </a:rPr>
              <a:t> </a:t>
            </a:r>
            <a:r>
              <a:rPr lang="en-US" sz="1600" dirty="0" err="1">
                <a:solidFill>
                  <a:srgbClr val="FFFFFF"/>
                </a:solidFill>
                <a:latin typeface="+mj-lt"/>
              </a:rPr>
              <a:t>olumlu</a:t>
            </a:r>
            <a:r>
              <a:rPr lang="en-US" sz="1600" dirty="0">
                <a:solidFill>
                  <a:srgbClr val="FFFFFF"/>
                </a:solidFill>
                <a:latin typeface="+mj-lt"/>
              </a:rPr>
              <a:t> </a:t>
            </a:r>
            <a:r>
              <a:rPr lang="en-US" sz="1600" dirty="0" err="1">
                <a:solidFill>
                  <a:srgbClr val="FFFFFF"/>
                </a:solidFill>
                <a:latin typeface="+mj-lt"/>
              </a:rPr>
              <a:t>etki</a:t>
            </a:r>
            <a:r>
              <a:rPr lang="en-US" sz="1600" dirty="0">
                <a:solidFill>
                  <a:srgbClr val="FFFFFF"/>
                </a:solidFill>
                <a:latin typeface="+mj-lt"/>
              </a:rPr>
              <a:t> </a:t>
            </a:r>
            <a:r>
              <a:rPr lang="en-US" sz="1600" dirty="0" err="1">
                <a:solidFill>
                  <a:srgbClr val="FFFFFF"/>
                </a:solidFill>
                <a:latin typeface="+mj-lt"/>
              </a:rPr>
              <a:t>yapacak</a:t>
            </a:r>
            <a:r>
              <a:rPr lang="en-US" sz="1600" dirty="0">
                <a:solidFill>
                  <a:srgbClr val="FFFFFF"/>
                </a:solidFill>
                <a:latin typeface="+mj-lt"/>
              </a:rPr>
              <a:t> </a:t>
            </a:r>
            <a:r>
              <a:rPr lang="en-US" sz="1600" dirty="0" err="1">
                <a:solidFill>
                  <a:srgbClr val="FFFFFF"/>
                </a:solidFill>
                <a:latin typeface="+mj-lt"/>
              </a:rPr>
              <a:t>enerji</a:t>
            </a:r>
            <a:r>
              <a:rPr lang="en-US" sz="1600" dirty="0">
                <a:solidFill>
                  <a:srgbClr val="FFFFFF"/>
                </a:solidFill>
                <a:latin typeface="+mj-lt"/>
              </a:rPr>
              <a:t> </a:t>
            </a:r>
            <a:r>
              <a:rPr lang="en-US" sz="1600" dirty="0" err="1">
                <a:solidFill>
                  <a:srgbClr val="FFFFFF"/>
                </a:solidFill>
                <a:latin typeface="+mj-lt"/>
              </a:rPr>
              <a:t>verimliliği</a:t>
            </a:r>
            <a:r>
              <a:rPr lang="en-US" sz="1600" dirty="0">
                <a:solidFill>
                  <a:srgbClr val="FFFFFF"/>
                </a:solidFill>
                <a:latin typeface="+mj-lt"/>
              </a:rPr>
              <a:t> </a:t>
            </a:r>
            <a:r>
              <a:rPr lang="en-US" sz="1600" dirty="0" err="1">
                <a:solidFill>
                  <a:srgbClr val="FFFFFF"/>
                </a:solidFill>
                <a:latin typeface="+mj-lt"/>
              </a:rPr>
              <a:t>projelerini</a:t>
            </a:r>
            <a:r>
              <a:rPr lang="en-US" sz="1600" dirty="0">
                <a:solidFill>
                  <a:srgbClr val="FFFFFF"/>
                </a:solidFill>
                <a:latin typeface="+mj-lt"/>
              </a:rPr>
              <a:t> </a:t>
            </a:r>
            <a:r>
              <a:rPr lang="en-US" sz="1600" dirty="0" err="1">
                <a:solidFill>
                  <a:srgbClr val="FFFFFF"/>
                </a:solidFill>
                <a:latin typeface="+mj-lt"/>
              </a:rPr>
              <a:t>uygulamak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Enerji</a:t>
            </a:r>
            <a:r>
              <a:rPr lang="en-US" sz="1600" dirty="0">
                <a:solidFill>
                  <a:srgbClr val="FFFFFF"/>
                </a:solidFill>
                <a:latin typeface="+mj-lt"/>
              </a:rPr>
              <a:t> </a:t>
            </a:r>
            <a:r>
              <a:rPr lang="en-US" sz="1600" dirty="0" err="1">
                <a:solidFill>
                  <a:srgbClr val="FFFFFF"/>
                </a:solidFill>
                <a:latin typeface="+mj-lt"/>
              </a:rPr>
              <a:t>verimliliği</a:t>
            </a:r>
            <a:r>
              <a:rPr lang="en-US" sz="1600" dirty="0">
                <a:solidFill>
                  <a:srgbClr val="FFFFFF"/>
                </a:solidFill>
                <a:latin typeface="+mj-lt"/>
              </a:rPr>
              <a:t> </a:t>
            </a:r>
            <a:r>
              <a:rPr lang="en-US" sz="1600" dirty="0" err="1">
                <a:solidFill>
                  <a:srgbClr val="FFFFFF"/>
                </a:solidFill>
                <a:latin typeface="+mj-lt"/>
              </a:rPr>
              <a:t>sağlayan</a:t>
            </a:r>
            <a:r>
              <a:rPr lang="en-US" sz="1600" dirty="0">
                <a:solidFill>
                  <a:srgbClr val="FFFFFF"/>
                </a:solidFill>
                <a:latin typeface="+mj-lt"/>
              </a:rPr>
              <a:t> </a:t>
            </a:r>
            <a:r>
              <a:rPr lang="en-US" sz="1600" dirty="0" err="1">
                <a:solidFill>
                  <a:srgbClr val="FFFFFF"/>
                </a:solidFill>
                <a:latin typeface="+mj-lt"/>
              </a:rPr>
              <a:t>ürünleri</a:t>
            </a:r>
            <a:r>
              <a:rPr lang="en-US" sz="1600" dirty="0">
                <a:solidFill>
                  <a:srgbClr val="FFFFFF"/>
                </a:solidFill>
                <a:latin typeface="+mj-lt"/>
              </a:rPr>
              <a:t> </a:t>
            </a:r>
            <a:r>
              <a:rPr lang="en-US" sz="1600" dirty="0" err="1">
                <a:solidFill>
                  <a:srgbClr val="FFFFFF"/>
                </a:solidFill>
                <a:latin typeface="+mj-lt"/>
              </a:rPr>
              <a:t>kullanmak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Performansı</a:t>
            </a:r>
            <a:r>
              <a:rPr lang="en-US" sz="1600" dirty="0">
                <a:solidFill>
                  <a:srgbClr val="FFFFFF"/>
                </a:solidFill>
                <a:latin typeface="+mj-lt"/>
              </a:rPr>
              <a:t> </a:t>
            </a:r>
            <a:r>
              <a:rPr lang="en-US" sz="1600" dirty="0" err="1">
                <a:solidFill>
                  <a:srgbClr val="FFFFFF"/>
                </a:solidFill>
                <a:latin typeface="+mj-lt"/>
              </a:rPr>
              <a:t>yüksek</a:t>
            </a:r>
            <a:r>
              <a:rPr lang="en-US" sz="1600" dirty="0">
                <a:solidFill>
                  <a:srgbClr val="FFFFFF"/>
                </a:solidFill>
                <a:latin typeface="+mj-lt"/>
              </a:rPr>
              <a:t> </a:t>
            </a:r>
            <a:r>
              <a:rPr lang="en-US" sz="1600" dirty="0" err="1">
                <a:solidFill>
                  <a:srgbClr val="FFFFFF"/>
                </a:solidFill>
                <a:latin typeface="+mj-lt"/>
              </a:rPr>
              <a:t>tasarımları</a:t>
            </a:r>
            <a:r>
              <a:rPr lang="en-US" sz="1600" dirty="0">
                <a:solidFill>
                  <a:srgbClr val="FFFFFF"/>
                </a:solidFill>
                <a:latin typeface="+mj-lt"/>
              </a:rPr>
              <a:t> </a:t>
            </a:r>
            <a:r>
              <a:rPr lang="en-US" sz="1600" dirty="0" err="1">
                <a:solidFill>
                  <a:srgbClr val="FFFFFF"/>
                </a:solidFill>
                <a:latin typeface="+mj-lt"/>
              </a:rPr>
              <a:t>desteklemek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Çevre</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enerjiyle</a:t>
            </a:r>
            <a:r>
              <a:rPr lang="en-US" sz="1600" dirty="0">
                <a:solidFill>
                  <a:srgbClr val="FFFFFF"/>
                </a:solidFill>
                <a:latin typeface="+mj-lt"/>
              </a:rPr>
              <a:t> </a:t>
            </a:r>
            <a:r>
              <a:rPr lang="en-US" sz="1600" dirty="0" err="1">
                <a:solidFill>
                  <a:srgbClr val="FFFFFF"/>
                </a:solidFill>
                <a:latin typeface="+mj-lt"/>
              </a:rPr>
              <a:t>ilgili</a:t>
            </a:r>
            <a:r>
              <a:rPr lang="en-US" sz="1600" dirty="0">
                <a:solidFill>
                  <a:srgbClr val="FFFFFF"/>
                </a:solidFill>
                <a:latin typeface="+mj-lt"/>
              </a:rPr>
              <a:t> </a:t>
            </a:r>
            <a:r>
              <a:rPr lang="en-US" sz="1600" dirty="0" err="1">
                <a:solidFill>
                  <a:srgbClr val="FFFFFF"/>
                </a:solidFill>
                <a:latin typeface="+mj-lt"/>
              </a:rPr>
              <a:t>yasal</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diğer</a:t>
            </a:r>
            <a:r>
              <a:rPr lang="en-US" sz="1600" dirty="0">
                <a:solidFill>
                  <a:srgbClr val="FFFFFF"/>
                </a:solidFill>
                <a:latin typeface="+mj-lt"/>
              </a:rPr>
              <a:t> </a:t>
            </a:r>
            <a:r>
              <a:rPr lang="en-US" sz="1600" dirty="0" err="1">
                <a:solidFill>
                  <a:srgbClr val="FFFFFF"/>
                </a:solidFill>
                <a:latin typeface="+mj-lt"/>
              </a:rPr>
              <a:t>şartlara</a:t>
            </a:r>
            <a:r>
              <a:rPr lang="en-US" sz="1600" dirty="0">
                <a:solidFill>
                  <a:srgbClr val="FFFFFF"/>
                </a:solidFill>
                <a:latin typeface="+mj-lt"/>
              </a:rPr>
              <a:t> </a:t>
            </a:r>
            <a:r>
              <a:rPr lang="en-US" sz="1600" dirty="0" err="1">
                <a:solidFill>
                  <a:srgbClr val="FFFFFF"/>
                </a:solidFill>
                <a:latin typeface="+mj-lt"/>
              </a:rPr>
              <a:t>uymak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Çevre</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enerji</a:t>
            </a:r>
            <a:r>
              <a:rPr lang="en-US" sz="1600" dirty="0">
                <a:solidFill>
                  <a:srgbClr val="FFFFFF"/>
                </a:solidFill>
                <a:latin typeface="+mj-lt"/>
              </a:rPr>
              <a:t> </a:t>
            </a:r>
            <a:r>
              <a:rPr lang="en-US" sz="1600" dirty="0" err="1">
                <a:solidFill>
                  <a:srgbClr val="FFFFFF"/>
                </a:solidFill>
                <a:latin typeface="+mj-lt"/>
              </a:rPr>
              <a:t>performansımızı</a:t>
            </a:r>
            <a:r>
              <a:rPr lang="en-US" sz="1600" dirty="0">
                <a:solidFill>
                  <a:srgbClr val="FFFFFF"/>
                </a:solidFill>
                <a:latin typeface="+mj-lt"/>
              </a:rPr>
              <a:t> </a:t>
            </a:r>
            <a:r>
              <a:rPr lang="en-US" sz="1600" dirty="0" err="1">
                <a:solidFill>
                  <a:srgbClr val="FFFFFF"/>
                </a:solidFill>
                <a:latin typeface="+mj-lt"/>
              </a:rPr>
              <a:t>geliştirmek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Faaliyetlerimizin</a:t>
            </a:r>
            <a:r>
              <a:rPr lang="en-US" sz="1600" dirty="0">
                <a:solidFill>
                  <a:srgbClr val="FFFFFF"/>
                </a:solidFill>
                <a:latin typeface="+mj-lt"/>
              </a:rPr>
              <a:t> </a:t>
            </a:r>
            <a:r>
              <a:rPr lang="en-US" sz="1600" dirty="0" err="1">
                <a:solidFill>
                  <a:srgbClr val="FFFFFF"/>
                </a:solidFill>
                <a:latin typeface="+mj-lt"/>
              </a:rPr>
              <a:t>olumsuz</a:t>
            </a:r>
            <a:r>
              <a:rPr lang="en-US" sz="1600" dirty="0">
                <a:solidFill>
                  <a:srgbClr val="FFFFFF"/>
                </a:solidFill>
                <a:latin typeface="+mj-lt"/>
              </a:rPr>
              <a:t> </a:t>
            </a:r>
            <a:r>
              <a:rPr lang="en-US" sz="1600" dirty="0" err="1">
                <a:solidFill>
                  <a:srgbClr val="FFFFFF"/>
                </a:solidFill>
                <a:latin typeface="+mj-lt"/>
              </a:rPr>
              <a:t>çevre</a:t>
            </a:r>
            <a:r>
              <a:rPr lang="en-US" sz="1600" dirty="0">
                <a:solidFill>
                  <a:srgbClr val="FFFFFF"/>
                </a:solidFill>
                <a:latin typeface="+mj-lt"/>
              </a:rPr>
              <a:t> </a:t>
            </a:r>
            <a:r>
              <a:rPr lang="en-US" sz="1600" dirty="0" err="1">
                <a:solidFill>
                  <a:srgbClr val="FFFFFF"/>
                </a:solidFill>
                <a:latin typeface="+mj-lt"/>
              </a:rPr>
              <a:t>etkilerini</a:t>
            </a:r>
            <a:r>
              <a:rPr lang="en-US" sz="1600" dirty="0">
                <a:solidFill>
                  <a:srgbClr val="FFFFFF"/>
                </a:solidFill>
                <a:latin typeface="+mj-lt"/>
              </a:rPr>
              <a:t> </a:t>
            </a:r>
            <a:r>
              <a:rPr lang="en-US" sz="1600" dirty="0" err="1">
                <a:solidFill>
                  <a:srgbClr val="FFFFFF"/>
                </a:solidFill>
                <a:latin typeface="+mj-lt"/>
              </a:rPr>
              <a:t>azaltmak</a:t>
            </a:r>
            <a:r>
              <a:rPr lang="en-US" sz="1600" dirty="0">
                <a:solidFill>
                  <a:srgbClr val="FFFFFF"/>
                </a:solidFill>
                <a:latin typeface="+mj-lt"/>
              </a:rPr>
              <a:t> </a:t>
            </a:r>
            <a:r>
              <a:rPr lang="en-US" sz="1600" dirty="0" err="1">
                <a:solidFill>
                  <a:srgbClr val="FFFFFF"/>
                </a:solidFill>
                <a:latin typeface="+mj-lt"/>
              </a:rPr>
              <a:t>için</a:t>
            </a:r>
            <a:r>
              <a:rPr lang="en-US" sz="1600" dirty="0">
                <a:solidFill>
                  <a:srgbClr val="FFFFFF"/>
                </a:solidFill>
                <a:latin typeface="+mj-lt"/>
              </a:rPr>
              <a:t> </a:t>
            </a:r>
            <a:r>
              <a:rPr lang="en-US" sz="1600" dirty="0" err="1">
                <a:solidFill>
                  <a:srgbClr val="FFFFFF"/>
                </a:solidFill>
                <a:latin typeface="+mj-lt"/>
              </a:rPr>
              <a:t>gerekli</a:t>
            </a:r>
            <a:r>
              <a:rPr lang="en-US" sz="1600" dirty="0">
                <a:solidFill>
                  <a:srgbClr val="FFFFFF"/>
                </a:solidFill>
                <a:latin typeface="+mj-lt"/>
              </a:rPr>
              <a:t> </a:t>
            </a:r>
            <a:r>
              <a:rPr lang="en-US" sz="1600" dirty="0" err="1">
                <a:solidFill>
                  <a:srgbClr val="FFFFFF"/>
                </a:solidFill>
                <a:latin typeface="+mj-lt"/>
              </a:rPr>
              <a:t>tedbirleri</a:t>
            </a:r>
            <a:r>
              <a:rPr lang="en-US" sz="1600" dirty="0">
                <a:solidFill>
                  <a:srgbClr val="FFFFFF"/>
                </a:solidFill>
                <a:latin typeface="+mj-lt"/>
              </a:rPr>
              <a:t> </a:t>
            </a:r>
            <a:r>
              <a:rPr lang="en-US" sz="1600" dirty="0" err="1">
                <a:solidFill>
                  <a:srgbClr val="FFFFFF"/>
                </a:solidFill>
                <a:latin typeface="+mj-lt"/>
              </a:rPr>
              <a:t>almak</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Belirlenen</a:t>
            </a:r>
            <a:r>
              <a:rPr lang="en-US" sz="1600" dirty="0">
                <a:solidFill>
                  <a:srgbClr val="FFFFFF"/>
                </a:solidFill>
                <a:latin typeface="+mj-lt"/>
              </a:rPr>
              <a:t> </a:t>
            </a:r>
            <a:r>
              <a:rPr lang="en-US" sz="1600" dirty="0" err="1">
                <a:solidFill>
                  <a:srgbClr val="FFFFFF"/>
                </a:solidFill>
                <a:latin typeface="+mj-lt"/>
              </a:rPr>
              <a:t>amaç</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hedeflerimizi</a:t>
            </a:r>
            <a:r>
              <a:rPr lang="en-US" sz="1600" dirty="0">
                <a:solidFill>
                  <a:srgbClr val="FFFFFF"/>
                </a:solidFill>
                <a:latin typeface="+mj-lt"/>
              </a:rPr>
              <a:t> </a:t>
            </a:r>
            <a:r>
              <a:rPr lang="en-US" sz="1600" dirty="0" err="1">
                <a:solidFill>
                  <a:srgbClr val="FFFFFF"/>
                </a:solidFill>
                <a:latin typeface="+mj-lt"/>
              </a:rPr>
              <a:t>periyodik</a:t>
            </a:r>
            <a:r>
              <a:rPr lang="en-US" sz="1600" dirty="0">
                <a:solidFill>
                  <a:srgbClr val="FFFFFF"/>
                </a:solidFill>
                <a:latin typeface="+mj-lt"/>
              </a:rPr>
              <a:t> </a:t>
            </a:r>
            <a:r>
              <a:rPr lang="en-US" sz="1600" dirty="0" err="1">
                <a:solidFill>
                  <a:srgbClr val="FFFFFF"/>
                </a:solidFill>
                <a:latin typeface="+mj-lt"/>
              </a:rPr>
              <a:t>olarak</a:t>
            </a:r>
            <a:r>
              <a:rPr lang="en-US" sz="1600" dirty="0">
                <a:solidFill>
                  <a:srgbClr val="FFFFFF"/>
                </a:solidFill>
                <a:latin typeface="+mj-lt"/>
              </a:rPr>
              <a:t> </a:t>
            </a:r>
            <a:r>
              <a:rPr lang="en-US" sz="1600" dirty="0" err="1">
                <a:solidFill>
                  <a:srgbClr val="FFFFFF"/>
                </a:solidFill>
                <a:latin typeface="+mj-lt"/>
              </a:rPr>
              <a:t>gözden</a:t>
            </a:r>
            <a:r>
              <a:rPr lang="en-US" sz="1600" dirty="0">
                <a:solidFill>
                  <a:srgbClr val="FFFFFF"/>
                </a:solidFill>
                <a:latin typeface="+mj-lt"/>
              </a:rPr>
              <a:t> </a:t>
            </a:r>
            <a:r>
              <a:rPr lang="en-US" sz="1600" dirty="0" err="1">
                <a:solidFill>
                  <a:srgbClr val="FFFFFF"/>
                </a:solidFill>
                <a:latin typeface="+mj-lt"/>
              </a:rPr>
              <a:t>geçirmek</a:t>
            </a:r>
            <a:r>
              <a:rPr lang="en-US" sz="1600" dirty="0">
                <a:solidFill>
                  <a:srgbClr val="FFFFFF"/>
                </a:solidFill>
                <a:latin typeface="+mj-lt"/>
              </a:rPr>
              <a:t>,</a:t>
            </a:r>
            <a:endParaRPr lang="en-US" sz="1600" b="1" u="sng" dirty="0">
              <a:solidFill>
                <a:srgbClr val="FFFFFF"/>
              </a:solidFill>
              <a:latin typeface="+mj-lt"/>
            </a:endParaRPr>
          </a:p>
          <a:p>
            <a:pPr marL="0" indent="0">
              <a:buNone/>
            </a:pPr>
            <a:endParaRPr lang="en-US" sz="1100" dirty="0">
              <a:solidFill>
                <a:srgbClr val="FFFFFF"/>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14373297" y="-23672987"/>
            <a:ext cx="21586194" cy="40096091"/>
          </a:xfrm>
          <a:prstGeom prst="rect">
            <a:avLst/>
          </a:prstGeom>
        </p:spPr>
      </p:pic>
      <p:pic>
        <p:nvPicPr>
          <p:cNvPr id="6146" name="Picture 2" descr="Gelibolu Tuna Otel Çanakkale Rezervasyon | Otelz.com">
            <a:extLst>
              <a:ext uri="{FF2B5EF4-FFF2-40B4-BE49-F238E27FC236}">
                <a16:creationId xmlns:a16="http://schemas.microsoft.com/office/drawing/2014/main" id="{AF50641E-D2FF-C374-E0B3-97FC72FC1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40" y="-3722914"/>
            <a:ext cx="7554004" cy="1058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00150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yuncak plastik rakamlar">
            <a:extLst>
              <a:ext uri="{FF2B5EF4-FFF2-40B4-BE49-F238E27FC236}">
                <a16:creationId xmlns:a16="http://schemas.microsoft.com/office/drawing/2014/main" id="{71868A4A-20A3-7A82-2C44-7F25B510CB40}"/>
              </a:ext>
            </a:extLst>
          </p:cNvPr>
          <p:cNvPicPr>
            <a:picLocks noChangeAspect="1"/>
          </p:cNvPicPr>
          <p:nvPr/>
        </p:nvPicPr>
        <p:blipFill rotWithShape="1">
          <a:blip r:embed="rId2">
            <a:alphaModFix amt="35000"/>
          </a:blip>
          <a:srcRect t="7865" b="7865"/>
          <a:stretch/>
        </p:blipFill>
        <p:spPr>
          <a:xfrm>
            <a:off x="20" y="1"/>
            <a:ext cx="12191980" cy="6857999"/>
          </a:xfrm>
          <a:prstGeom prst="rect">
            <a:avLst/>
          </a:prstGeom>
        </p:spPr>
      </p:pic>
      <p:sp>
        <p:nvSpPr>
          <p:cNvPr id="2" name="Title 1">
            <a:extLst>
              <a:ext uri="{FF2B5EF4-FFF2-40B4-BE49-F238E27FC236}">
                <a16:creationId xmlns:a16="http://schemas.microsoft.com/office/drawing/2014/main" id="{977853E5-8BB4-4F6C-965A-190B2E5D266F}"/>
              </a:ext>
            </a:extLst>
          </p:cNvPr>
          <p:cNvSpPr>
            <a:spLocks noGrp="1"/>
          </p:cNvSpPr>
          <p:nvPr>
            <p:ph type="title"/>
          </p:nvPr>
        </p:nvSpPr>
        <p:spPr>
          <a:xfrm>
            <a:off x="838199" y="1065862"/>
            <a:ext cx="6052955" cy="4726276"/>
          </a:xfrm>
        </p:spPr>
        <p:txBody>
          <a:bodyPr>
            <a:normAutofit/>
          </a:bodyPr>
          <a:lstStyle/>
          <a:p>
            <a:pPr algn="r"/>
            <a:r>
              <a:rPr lang="en-US" sz="6200" b="1" dirty="0">
                <a:ln w="22225">
                  <a:solidFill>
                    <a:srgbClr val="FFFFFF"/>
                  </a:solidFill>
                </a:ln>
                <a:noFill/>
              </a:rPr>
              <a:t>POLİTİKALARIMIZ</a:t>
            </a:r>
            <a:br>
              <a:rPr lang="en-US" sz="6200" b="1" dirty="0">
                <a:ln w="22225">
                  <a:solidFill>
                    <a:srgbClr val="FFFFFF"/>
                  </a:solidFill>
                </a:ln>
                <a:noFill/>
              </a:rPr>
            </a:br>
            <a:endParaRPr lang="en-US" sz="6200" b="1" dirty="0">
              <a:ln w="22225">
                <a:solidFill>
                  <a:srgbClr val="FFFFFF"/>
                </a:solidFill>
              </a:ln>
              <a:noFill/>
            </a:endParaRPr>
          </a:p>
        </p:txBody>
      </p:sp>
      <p:cxnSp>
        <p:nvCxnSpPr>
          <p:cNvPr id="18" name="Straight Connector 17">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ED85C4-C860-403B-95B1-59483F51C921}"/>
              </a:ext>
            </a:extLst>
          </p:cNvPr>
          <p:cNvSpPr>
            <a:spLocks noGrp="1"/>
          </p:cNvSpPr>
          <p:nvPr>
            <p:ph idx="1"/>
          </p:nvPr>
        </p:nvSpPr>
        <p:spPr>
          <a:xfrm>
            <a:off x="7212900" y="0"/>
            <a:ext cx="4979080" cy="6858000"/>
          </a:xfrm>
        </p:spPr>
        <p:txBody>
          <a:bodyPr anchor="ctr">
            <a:normAutofit/>
          </a:bodyPr>
          <a:lstStyle/>
          <a:p>
            <a:pPr marL="0" indent="0">
              <a:buNone/>
            </a:pPr>
            <a:r>
              <a:rPr lang="en-US" sz="1600" b="1" u="sng" dirty="0">
                <a:solidFill>
                  <a:srgbClr val="FFFFFF"/>
                </a:solidFill>
                <a:latin typeface="+mj-lt"/>
              </a:rPr>
              <a:t>ÇOCUK HAKLARI</a:t>
            </a:r>
            <a:r>
              <a:rPr lang="tr-TR" sz="1600" b="1" u="sng" dirty="0">
                <a:solidFill>
                  <a:srgbClr val="FFFFFF"/>
                </a:solidFill>
                <a:latin typeface="+mj-lt"/>
              </a:rPr>
              <a:t> POLİTİKASI</a:t>
            </a:r>
            <a:endParaRPr lang="en-US" sz="1600" b="1" u="sng" dirty="0">
              <a:solidFill>
                <a:srgbClr val="FFFFFF"/>
              </a:solidFill>
              <a:latin typeface="+mj-lt"/>
            </a:endParaRPr>
          </a:p>
          <a:p>
            <a:pPr marL="0" indent="0">
              <a:buNone/>
            </a:pPr>
            <a:endParaRPr lang="en-US" sz="1600" b="1" u="sng" dirty="0">
              <a:solidFill>
                <a:srgbClr val="FFFFFF"/>
              </a:solidFill>
              <a:latin typeface="+mj-lt"/>
            </a:endParaRPr>
          </a:p>
          <a:p>
            <a:pPr marL="0" indent="0">
              <a:buNone/>
            </a:pPr>
            <a:r>
              <a:rPr lang="en-US" sz="1600" dirty="0" err="1">
                <a:solidFill>
                  <a:srgbClr val="FFFFFF"/>
                </a:solidFill>
                <a:latin typeface="+mj-lt"/>
              </a:rPr>
              <a:t>Çocuk</a:t>
            </a:r>
            <a:r>
              <a:rPr lang="en-US" sz="1600" dirty="0">
                <a:solidFill>
                  <a:srgbClr val="FFFFFF"/>
                </a:solidFill>
                <a:latin typeface="+mj-lt"/>
              </a:rPr>
              <a:t> </a:t>
            </a:r>
            <a:r>
              <a:rPr lang="en-US" sz="1600" dirty="0" err="1">
                <a:solidFill>
                  <a:srgbClr val="FFFFFF"/>
                </a:solidFill>
                <a:latin typeface="+mj-lt"/>
              </a:rPr>
              <a:t>hakları</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dünyada</a:t>
            </a:r>
            <a:r>
              <a:rPr lang="en-US" sz="1600" dirty="0">
                <a:solidFill>
                  <a:srgbClr val="FFFFFF"/>
                </a:solidFill>
                <a:latin typeface="+mj-lt"/>
              </a:rPr>
              <a:t> </a:t>
            </a:r>
            <a:r>
              <a:rPr lang="en-US" sz="1600" dirty="0" err="1">
                <a:solidFill>
                  <a:srgbClr val="FFFFFF"/>
                </a:solidFill>
                <a:latin typeface="+mj-lt"/>
              </a:rPr>
              <a:t>çocukların</a:t>
            </a:r>
            <a:r>
              <a:rPr lang="en-US" sz="1600" dirty="0">
                <a:solidFill>
                  <a:srgbClr val="FFFFFF"/>
                </a:solidFill>
                <a:latin typeface="+mj-lt"/>
              </a:rPr>
              <a:t> </a:t>
            </a:r>
            <a:r>
              <a:rPr lang="en-US" sz="1600" dirty="0" err="1">
                <a:solidFill>
                  <a:srgbClr val="FFFFFF"/>
                </a:solidFill>
                <a:latin typeface="+mj-lt"/>
              </a:rPr>
              <a:t>sahip</a:t>
            </a:r>
            <a:r>
              <a:rPr lang="en-US" sz="1600" dirty="0">
                <a:solidFill>
                  <a:srgbClr val="FFFFFF"/>
                </a:solidFill>
                <a:latin typeface="+mj-lt"/>
              </a:rPr>
              <a:t> </a:t>
            </a:r>
            <a:r>
              <a:rPr lang="en-US" sz="1600" dirty="0" err="1">
                <a:solidFill>
                  <a:srgbClr val="FFFFFF"/>
                </a:solidFill>
                <a:latin typeface="+mj-lt"/>
              </a:rPr>
              <a:t>olduğu</a:t>
            </a:r>
            <a:r>
              <a:rPr lang="en-US" sz="1600" dirty="0">
                <a:solidFill>
                  <a:srgbClr val="FFFFFF"/>
                </a:solidFill>
                <a:latin typeface="+mj-lt"/>
              </a:rPr>
              <a:t> </a:t>
            </a:r>
            <a:r>
              <a:rPr lang="en-US" sz="1600" dirty="0" err="1">
                <a:solidFill>
                  <a:srgbClr val="FFFFFF"/>
                </a:solidFill>
                <a:latin typeface="+mj-lt"/>
              </a:rPr>
              <a:t>hakları</a:t>
            </a:r>
            <a:r>
              <a:rPr lang="en-US" sz="1600" dirty="0">
                <a:solidFill>
                  <a:srgbClr val="FFFFFF"/>
                </a:solidFill>
                <a:latin typeface="+mj-lt"/>
              </a:rPr>
              <a:t> </a:t>
            </a:r>
            <a:r>
              <a:rPr lang="en-US" sz="1600" dirty="0" err="1">
                <a:solidFill>
                  <a:srgbClr val="FFFFFF"/>
                </a:solidFill>
                <a:latin typeface="+mj-lt"/>
              </a:rPr>
              <a:t>tanımlayan</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çocukların</a:t>
            </a:r>
            <a:r>
              <a:rPr lang="en-US" sz="1600" dirty="0">
                <a:solidFill>
                  <a:srgbClr val="FFFFFF"/>
                </a:solidFill>
                <a:latin typeface="+mj-lt"/>
              </a:rPr>
              <a:t> </a:t>
            </a:r>
            <a:r>
              <a:rPr lang="en-US" sz="1600" dirty="0" err="1">
                <a:solidFill>
                  <a:srgbClr val="FFFFFF"/>
                </a:solidFill>
                <a:latin typeface="+mj-lt"/>
              </a:rPr>
              <a:t>sahip</a:t>
            </a:r>
            <a:r>
              <a:rPr lang="en-US" sz="1600" dirty="0">
                <a:solidFill>
                  <a:srgbClr val="FFFFFF"/>
                </a:solidFill>
                <a:latin typeface="+mj-lt"/>
              </a:rPr>
              <a:t> </a:t>
            </a:r>
            <a:r>
              <a:rPr lang="en-US" sz="1600" dirty="0" err="1">
                <a:solidFill>
                  <a:srgbClr val="FFFFFF"/>
                </a:solidFill>
                <a:latin typeface="+mj-lt"/>
              </a:rPr>
              <a:t>olduğu</a:t>
            </a:r>
            <a:r>
              <a:rPr lang="en-US" sz="1600" dirty="0">
                <a:solidFill>
                  <a:srgbClr val="FFFFFF"/>
                </a:solidFill>
                <a:latin typeface="+mj-lt"/>
              </a:rPr>
              <a:t> </a:t>
            </a:r>
            <a:r>
              <a:rPr lang="en-US" sz="1600" dirty="0" err="1">
                <a:solidFill>
                  <a:srgbClr val="FFFFFF"/>
                </a:solidFill>
                <a:latin typeface="+mj-lt"/>
              </a:rPr>
              <a:t>hakların</a:t>
            </a:r>
            <a:r>
              <a:rPr lang="en-US" sz="1600" dirty="0">
                <a:solidFill>
                  <a:srgbClr val="FFFFFF"/>
                </a:solidFill>
                <a:latin typeface="+mj-lt"/>
              </a:rPr>
              <a:t> </a:t>
            </a:r>
            <a:r>
              <a:rPr lang="en-US" sz="1600" dirty="0" err="1">
                <a:solidFill>
                  <a:srgbClr val="FFFFFF"/>
                </a:solidFill>
                <a:latin typeface="+mj-lt"/>
              </a:rPr>
              <a:t>korunmasına</a:t>
            </a:r>
            <a:r>
              <a:rPr lang="en-US" sz="1600" dirty="0">
                <a:solidFill>
                  <a:srgbClr val="FFFFFF"/>
                </a:solidFill>
                <a:latin typeface="+mj-lt"/>
              </a:rPr>
              <a:t> </a:t>
            </a:r>
            <a:r>
              <a:rPr lang="en-US" sz="1600" dirty="0" err="1">
                <a:solidFill>
                  <a:srgbClr val="FFFFFF"/>
                </a:solidFill>
                <a:latin typeface="+mj-lt"/>
              </a:rPr>
              <a:t>yönelik</a:t>
            </a:r>
            <a:r>
              <a:rPr lang="en-US" sz="1600" dirty="0">
                <a:solidFill>
                  <a:srgbClr val="FFFFFF"/>
                </a:solidFill>
                <a:latin typeface="+mj-lt"/>
              </a:rPr>
              <a:t> </a:t>
            </a:r>
            <a:r>
              <a:rPr lang="en-US" sz="1600" dirty="0" err="1">
                <a:solidFill>
                  <a:srgbClr val="FFFFFF"/>
                </a:solidFill>
                <a:latin typeface="+mj-lt"/>
              </a:rPr>
              <a:t>atılmış</a:t>
            </a:r>
            <a:r>
              <a:rPr lang="en-US" sz="1600" dirty="0">
                <a:solidFill>
                  <a:srgbClr val="FFFFFF"/>
                </a:solidFill>
                <a:latin typeface="+mj-lt"/>
              </a:rPr>
              <a:t> </a:t>
            </a:r>
            <a:r>
              <a:rPr lang="en-US" sz="1600" dirty="0" err="1">
                <a:solidFill>
                  <a:srgbClr val="FFFFFF"/>
                </a:solidFill>
                <a:latin typeface="+mj-lt"/>
              </a:rPr>
              <a:t>adımlardır</a:t>
            </a:r>
            <a:r>
              <a:rPr lang="en-US" sz="1600" dirty="0">
                <a:solidFill>
                  <a:srgbClr val="FFFFFF"/>
                </a:solidFill>
                <a:latin typeface="+mj-lt"/>
              </a:rPr>
              <a:t>. Her </a:t>
            </a:r>
            <a:r>
              <a:rPr lang="en-US" sz="1600" dirty="0" err="1">
                <a:solidFill>
                  <a:srgbClr val="FFFFFF"/>
                </a:solidFill>
                <a:latin typeface="+mj-lt"/>
              </a:rPr>
              <a:t>çocuk</a:t>
            </a:r>
            <a:r>
              <a:rPr lang="en-US" sz="1600" dirty="0">
                <a:solidFill>
                  <a:srgbClr val="FFFFFF"/>
                </a:solidFill>
                <a:latin typeface="+mj-lt"/>
              </a:rPr>
              <a:t>, </a:t>
            </a:r>
            <a:r>
              <a:rPr lang="en-US" sz="1600" dirty="0" err="1">
                <a:solidFill>
                  <a:srgbClr val="FFFFFF"/>
                </a:solidFill>
                <a:latin typeface="+mj-lt"/>
              </a:rPr>
              <a:t>doğduğu</a:t>
            </a:r>
            <a:r>
              <a:rPr lang="en-US" sz="1600" dirty="0">
                <a:solidFill>
                  <a:srgbClr val="FFFFFF"/>
                </a:solidFill>
                <a:latin typeface="+mj-lt"/>
              </a:rPr>
              <a:t> </a:t>
            </a:r>
            <a:r>
              <a:rPr lang="en-US" sz="1600" dirty="0" err="1">
                <a:solidFill>
                  <a:srgbClr val="FFFFFF"/>
                </a:solidFill>
                <a:latin typeface="+mj-lt"/>
              </a:rPr>
              <a:t>andan</a:t>
            </a:r>
            <a:r>
              <a:rPr lang="en-US" sz="1600" dirty="0">
                <a:solidFill>
                  <a:srgbClr val="FFFFFF"/>
                </a:solidFill>
                <a:latin typeface="+mj-lt"/>
              </a:rPr>
              <a:t> </a:t>
            </a:r>
            <a:r>
              <a:rPr lang="en-US" sz="1600" dirty="0" err="1">
                <a:solidFill>
                  <a:srgbClr val="FFFFFF"/>
                </a:solidFill>
                <a:latin typeface="+mj-lt"/>
              </a:rPr>
              <a:t>itibaren</a:t>
            </a:r>
            <a:r>
              <a:rPr lang="en-US" sz="1600" dirty="0">
                <a:solidFill>
                  <a:srgbClr val="FFFFFF"/>
                </a:solidFill>
                <a:latin typeface="+mj-lt"/>
              </a:rPr>
              <a:t> </a:t>
            </a:r>
            <a:r>
              <a:rPr lang="en-US" sz="1600" dirty="0" err="1">
                <a:solidFill>
                  <a:srgbClr val="FFFFFF"/>
                </a:solidFill>
                <a:latin typeface="+mj-lt"/>
              </a:rPr>
              <a:t>eğitim</a:t>
            </a:r>
            <a:r>
              <a:rPr lang="en-US" sz="1600" dirty="0">
                <a:solidFill>
                  <a:srgbClr val="FFFFFF"/>
                </a:solidFill>
                <a:latin typeface="+mj-lt"/>
              </a:rPr>
              <a:t>, </a:t>
            </a:r>
            <a:r>
              <a:rPr lang="en-US" sz="1600" dirty="0" err="1">
                <a:solidFill>
                  <a:srgbClr val="FFFFFF"/>
                </a:solidFill>
                <a:latin typeface="+mj-lt"/>
              </a:rPr>
              <a:t>sağlık</a:t>
            </a:r>
            <a:r>
              <a:rPr lang="en-US" sz="1600" dirty="0">
                <a:solidFill>
                  <a:srgbClr val="FFFFFF"/>
                </a:solidFill>
                <a:latin typeface="+mj-lt"/>
              </a:rPr>
              <a:t>, </a:t>
            </a:r>
            <a:r>
              <a:rPr lang="en-US" sz="1600" dirty="0" err="1">
                <a:solidFill>
                  <a:srgbClr val="FFFFFF"/>
                </a:solidFill>
                <a:latin typeface="+mj-lt"/>
              </a:rPr>
              <a:t>yaşama</a:t>
            </a:r>
            <a:r>
              <a:rPr lang="en-US" sz="1600" dirty="0">
                <a:solidFill>
                  <a:srgbClr val="FFFFFF"/>
                </a:solidFill>
                <a:latin typeface="+mj-lt"/>
              </a:rPr>
              <a:t>, </a:t>
            </a:r>
            <a:r>
              <a:rPr lang="en-US" sz="1600" dirty="0" err="1">
                <a:solidFill>
                  <a:srgbClr val="FFFFFF"/>
                </a:solidFill>
                <a:latin typeface="+mj-lt"/>
              </a:rPr>
              <a:t>barınma</a:t>
            </a:r>
            <a:r>
              <a:rPr lang="en-US" sz="1600" dirty="0">
                <a:solidFill>
                  <a:srgbClr val="FFFFFF"/>
                </a:solidFill>
                <a:latin typeface="+mj-lt"/>
              </a:rPr>
              <a:t>, </a:t>
            </a:r>
            <a:r>
              <a:rPr lang="en-US" sz="1600" dirty="0" err="1">
                <a:solidFill>
                  <a:srgbClr val="FFFFFF"/>
                </a:solidFill>
                <a:latin typeface="+mj-lt"/>
              </a:rPr>
              <a:t>cinsel</a:t>
            </a:r>
            <a:r>
              <a:rPr lang="en-US" sz="1600" dirty="0">
                <a:solidFill>
                  <a:srgbClr val="FFFFFF"/>
                </a:solidFill>
                <a:latin typeface="+mj-lt"/>
              </a:rPr>
              <a:t> </a:t>
            </a:r>
            <a:r>
              <a:rPr lang="en-US" sz="1600" dirty="0" err="1">
                <a:solidFill>
                  <a:srgbClr val="FFFFFF"/>
                </a:solidFill>
                <a:latin typeface="+mj-lt"/>
              </a:rPr>
              <a:t>ya</a:t>
            </a:r>
            <a:r>
              <a:rPr lang="en-US" sz="1600" dirty="0">
                <a:solidFill>
                  <a:srgbClr val="FFFFFF"/>
                </a:solidFill>
                <a:latin typeface="+mj-lt"/>
              </a:rPr>
              <a:t> da </a:t>
            </a:r>
            <a:r>
              <a:rPr lang="en-US" sz="1600" dirty="0" err="1">
                <a:solidFill>
                  <a:srgbClr val="FFFFFF"/>
                </a:solidFill>
                <a:latin typeface="+mj-lt"/>
              </a:rPr>
              <a:t>psikolojik</a:t>
            </a:r>
            <a:r>
              <a:rPr lang="en-US" sz="1600" dirty="0">
                <a:solidFill>
                  <a:srgbClr val="FFFFFF"/>
                </a:solidFill>
                <a:latin typeface="+mj-lt"/>
              </a:rPr>
              <a:t> </a:t>
            </a:r>
            <a:r>
              <a:rPr lang="en-US" sz="1600" dirty="0" err="1">
                <a:solidFill>
                  <a:srgbClr val="FFFFFF"/>
                </a:solidFill>
                <a:latin typeface="+mj-lt"/>
              </a:rPr>
              <a:t>sömürüye</a:t>
            </a:r>
            <a:r>
              <a:rPr lang="en-US" sz="1600" dirty="0">
                <a:solidFill>
                  <a:srgbClr val="FFFFFF"/>
                </a:solidFill>
                <a:latin typeface="+mj-lt"/>
              </a:rPr>
              <a:t> </a:t>
            </a:r>
            <a:r>
              <a:rPr lang="en-US" sz="1600" dirty="0" err="1">
                <a:solidFill>
                  <a:srgbClr val="FFFFFF"/>
                </a:solidFill>
                <a:latin typeface="+mj-lt"/>
              </a:rPr>
              <a:t>karşı</a:t>
            </a:r>
            <a:r>
              <a:rPr lang="en-US" sz="1600" dirty="0">
                <a:solidFill>
                  <a:srgbClr val="FFFFFF"/>
                </a:solidFill>
                <a:latin typeface="+mj-lt"/>
              </a:rPr>
              <a:t> </a:t>
            </a:r>
            <a:r>
              <a:rPr lang="en-US" sz="1600" dirty="0" err="1">
                <a:solidFill>
                  <a:srgbClr val="FFFFFF"/>
                </a:solidFill>
                <a:latin typeface="+mj-lt"/>
              </a:rPr>
              <a:t>korunma</a:t>
            </a:r>
            <a:r>
              <a:rPr lang="en-US" sz="1600" dirty="0">
                <a:solidFill>
                  <a:srgbClr val="FFFFFF"/>
                </a:solidFill>
                <a:latin typeface="+mj-lt"/>
              </a:rPr>
              <a:t> </a:t>
            </a:r>
            <a:r>
              <a:rPr lang="en-US" sz="1600" dirty="0" err="1">
                <a:solidFill>
                  <a:srgbClr val="FFFFFF"/>
                </a:solidFill>
                <a:latin typeface="+mj-lt"/>
              </a:rPr>
              <a:t>gibi</a:t>
            </a:r>
            <a:r>
              <a:rPr lang="en-US" sz="1600" dirty="0">
                <a:solidFill>
                  <a:srgbClr val="FFFFFF"/>
                </a:solidFill>
                <a:latin typeface="+mj-lt"/>
              </a:rPr>
              <a:t> </a:t>
            </a:r>
            <a:r>
              <a:rPr lang="en-US" sz="1600" dirty="0" err="1">
                <a:solidFill>
                  <a:srgbClr val="FFFFFF"/>
                </a:solidFill>
                <a:latin typeface="+mj-lt"/>
              </a:rPr>
              <a:t>haklara</a:t>
            </a:r>
            <a:r>
              <a:rPr lang="en-US" sz="1600" dirty="0">
                <a:solidFill>
                  <a:srgbClr val="FFFFFF"/>
                </a:solidFill>
                <a:latin typeface="+mj-lt"/>
              </a:rPr>
              <a:t> </a:t>
            </a:r>
            <a:r>
              <a:rPr lang="en-US" sz="1600" dirty="0" err="1">
                <a:solidFill>
                  <a:srgbClr val="FFFFFF"/>
                </a:solidFill>
                <a:latin typeface="+mj-lt"/>
              </a:rPr>
              <a:t>sahiptir</a:t>
            </a:r>
            <a:r>
              <a:rPr lang="en-US" sz="1600" dirty="0">
                <a:solidFill>
                  <a:srgbClr val="FFFFFF"/>
                </a:solidFill>
                <a:latin typeface="+mj-lt"/>
              </a:rPr>
              <a:t>. </a:t>
            </a:r>
            <a:r>
              <a:rPr lang="en-US" sz="1600" dirty="0" err="1">
                <a:solidFill>
                  <a:srgbClr val="FFFFFF"/>
                </a:solidFill>
                <a:latin typeface="+mj-lt"/>
              </a:rPr>
              <a:t>Ayrıca</a:t>
            </a:r>
            <a:r>
              <a:rPr lang="en-US" sz="1600" dirty="0">
                <a:solidFill>
                  <a:srgbClr val="FFFFFF"/>
                </a:solidFill>
                <a:latin typeface="+mj-lt"/>
              </a:rPr>
              <a:t> </a:t>
            </a:r>
            <a:r>
              <a:rPr lang="en-US" sz="1600" dirty="0" err="1">
                <a:solidFill>
                  <a:srgbClr val="FFFFFF"/>
                </a:solidFill>
                <a:latin typeface="+mj-lt"/>
              </a:rPr>
              <a:t>çocuklar</a:t>
            </a:r>
            <a:r>
              <a:rPr lang="en-US" sz="1600" dirty="0">
                <a:solidFill>
                  <a:srgbClr val="FFFFFF"/>
                </a:solidFill>
                <a:latin typeface="+mj-lt"/>
              </a:rPr>
              <a:t>, </a:t>
            </a:r>
            <a:r>
              <a:rPr lang="en-US" sz="1600" dirty="0" err="1">
                <a:solidFill>
                  <a:srgbClr val="FFFFFF"/>
                </a:solidFill>
                <a:latin typeface="+mj-lt"/>
              </a:rPr>
              <a:t>yetişkinler</a:t>
            </a:r>
            <a:r>
              <a:rPr lang="en-US" sz="1600" dirty="0">
                <a:solidFill>
                  <a:srgbClr val="FFFFFF"/>
                </a:solidFill>
                <a:latin typeface="+mj-lt"/>
              </a:rPr>
              <a:t> </a:t>
            </a:r>
            <a:r>
              <a:rPr lang="en-US" sz="1600" dirty="0" err="1">
                <a:solidFill>
                  <a:srgbClr val="FFFFFF"/>
                </a:solidFill>
                <a:latin typeface="+mj-lt"/>
              </a:rPr>
              <a:t>ya</a:t>
            </a:r>
            <a:r>
              <a:rPr lang="en-US" sz="1600" dirty="0">
                <a:solidFill>
                  <a:srgbClr val="FFFFFF"/>
                </a:solidFill>
                <a:latin typeface="+mj-lt"/>
              </a:rPr>
              <a:t> da </a:t>
            </a:r>
            <a:r>
              <a:rPr lang="en-US" sz="1600" dirty="0" err="1">
                <a:solidFill>
                  <a:srgbClr val="FFFFFF"/>
                </a:solidFill>
                <a:latin typeface="+mj-lt"/>
              </a:rPr>
              <a:t>diğer</a:t>
            </a:r>
            <a:r>
              <a:rPr lang="en-US" sz="1600" dirty="0">
                <a:solidFill>
                  <a:srgbClr val="FFFFFF"/>
                </a:solidFill>
                <a:latin typeface="+mj-lt"/>
              </a:rPr>
              <a:t> </a:t>
            </a:r>
            <a:r>
              <a:rPr lang="en-US" sz="1600" dirty="0" err="1">
                <a:solidFill>
                  <a:srgbClr val="FFFFFF"/>
                </a:solidFill>
                <a:latin typeface="+mj-lt"/>
              </a:rPr>
              <a:t>çocuklar</a:t>
            </a:r>
            <a:r>
              <a:rPr lang="en-US" sz="1600" dirty="0">
                <a:solidFill>
                  <a:srgbClr val="FFFFFF"/>
                </a:solidFill>
                <a:latin typeface="+mj-lt"/>
              </a:rPr>
              <a:t> </a:t>
            </a:r>
            <a:r>
              <a:rPr lang="en-US" sz="1600" dirty="0" err="1">
                <a:solidFill>
                  <a:srgbClr val="FFFFFF"/>
                </a:solidFill>
                <a:latin typeface="+mj-lt"/>
              </a:rPr>
              <a:t>karşısında</a:t>
            </a:r>
            <a:r>
              <a:rPr lang="en-US" sz="1600" dirty="0">
                <a:solidFill>
                  <a:srgbClr val="FFFFFF"/>
                </a:solidFill>
                <a:latin typeface="+mj-lt"/>
              </a:rPr>
              <a:t> </a:t>
            </a:r>
            <a:r>
              <a:rPr lang="en-US" sz="1600" dirty="0" err="1">
                <a:solidFill>
                  <a:srgbClr val="FFFFFF"/>
                </a:solidFill>
                <a:latin typeface="+mj-lt"/>
              </a:rPr>
              <a:t>savunmasızdır</a:t>
            </a:r>
            <a:r>
              <a:rPr lang="en-US" sz="1600" dirty="0">
                <a:solidFill>
                  <a:srgbClr val="FFFFFF"/>
                </a:solidFill>
                <a:latin typeface="+mj-lt"/>
              </a:rPr>
              <a:t>. Bu </a:t>
            </a:r>
            <a:r>
              <a:rPr lang="en-US" sz="1600" dirty="0" err="1">
                <a:solidFill>
                  <a:srgbClr val="FFFFFF"/>
                </a:solidFill>
                <a:latin typeface="+mj-lt"/>
              </a:rPr>
              <a:t>nedenle</a:t>
            </a:r>
            <a:r>
              <a:rPr lang="en-US" sz="1600" dirty="0">
                <a:solidFill>
                  <a:srgbClr val="FFFFFF"/>
                </a:solidFill>
                <a:latin typeface="+mj-lt"/>
              </a:rPr>
              <a:t> </a:t>
            </a:r>
            <a:r>
              <a:rPr lang="en-US" sz="1600" dirty="0" err="1">
                <a:solidFill>
                  <a:srgbClr val="FFFFFF"/>
                </a:solidFill>
                <a:latin typeface="+mj-lt"/>
              </a:rPr>
              <a:t>çocuklara</a:t>
            </a:r>
            <a:r>
              <a:rPr lang="en-US" sz="1600" dirty="0">
                <a:solidFill>
                  <a:srgbClr val="FFFFFF"/>
                </a:solidFill>
                <a:latin typeface="+mj-lt"/>
              </a:rPr>
              <a:t> </a:t>
            </a:r>
            <a:r>
              <a:rPr lang="en-US" sz="1600" dirty="0" err="1">
                <a:solidFill>
                  <a:srgbClr val="FFFFFF"/>
                </a:solidFill>
                <a:latin typeface="+mj-lt"/>
              </a:rPr>
              <a:t>bazı</a:t>
            </a:r>
            <a:r>
              <a:rPr lang="en-US" sz="1600" dirty="0">
                <a:solidFill>
                  <a:srgbClr val="FFFFFF"/>
                </a:solidFill>
                <a:latin typeface="+mj-lt"/>
              </a:rPr>
              <a:t> </a:t>
            </a:r>
            <a:r>
              <a:rPr lang="en-US" sz="1600" dirty="0" err="1">
                <a:solidFill>
                  <a:srgbClr val="FFFFFF"/>
                </a:solidFill>
                <a:latin typeface="+mj-lt"/>
              </a:rPr>
              <a:t>hakların</a:t>
            </a:r>
            <a:r>
              <a:rPr lang="en-US" sz="1600" dirty="0">
                <a:solidFill>
                  <a:srgbClr val="FFFFFF"/>
                </a:solidFill>
                <a:latin typeface="+mj-lt"/>
              </a:rPr>
              <a:t> </a:t>
            </a:r>
            <a:r>
              <a:rPr lang="en-US" sz="1600" dirty="0" err="1">
                <a:solidFill>
                  <a:srgbClr val="FFFFFF"/>
                </a:solidFill>
                <a:latin typeface="+mj-lt"/>
              </a:rPr>
              <a:t>verilmesi</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bu</a:t>
            </a:r>
            <a:r>
              <a:rPr lang="en-US" sz="1600" dirty="0">
                <a:solidFill>
                  <a:srgbClr val="FFFFFF"/>
                </a:solidFill>
                <a:latin typeface="+mj-lt"/>
              </a:rPr>
              <a:t> </a:t>
            </a:r>
            <a:r>
              <a:rPr lang="en-US" sz="1600" dirty="0" err="1">
                <a:solidFill>
                  <a:srgbClr val="FFFFFF"/>
                </a:solidFill>
                <a:latin typeface="+mj-lt"/>
              </a:rPr>
              <a:t>hakların</a:t>
            </a:r>
            <a:r>
              <a:rPr lang="en-US" sz="1600" dirty="0">
                <a:solidFill>
                  <a:srgbClr val="FFFFFF"/>
                </a:solidFill>
                <a:latin typeface="+mj-lt"/>
              </a:rPr>
              <a:t> </a:t>
            </a:r>
            <a:r>
              <a:rPr lang="en-US" sz="1600" dirty="0" err="1">
                <a:solidFill>
                  <a:srgbClr val="FFFFFF"/>
                </a:solidFill>
                <a:latin typeface="+mj-lt"/>
              </a:rPr>
              <a:t>korunması</a:t>
            </a:r>
            <a:r>
              <a:rPr lang="en-US" sz="1600" dirty="0">
                <a:solidFill>
                  <a:srgbClr val="FFFFFF"/>
                </a:solidFill>
                <a:latin typeface="+mj-lt"/>
              </a:rPr>
              <a:t>, </a:t>
            </a:r>
            <a:r>
              <a:rPr lang="en-US" sz="1600" dirty="0" err="1">
                <a:solidFill>
                  <a:srgbClr val="FFFFFF"/>
                </a:solidFill>
                <a:latin typeface="+mj-lt"/>
              </a:rPr>
              <a:t>tüm</a:t>
            </a:r>
            <a:r>
              <a:rPr lang="en-US" sz="1600" dirty="0">
                <a:solidFill>
                  <a:srgbClr val="FFFFFF"/>
                </a:solidFill>
                <a:latin typeface="+mj-lt"/>
              </a:rPr>
              <a:t> </a:t>
            </a:r>
            <a:r>
              <a:rPr lang="en-US" sz="1600" dirty="0" err="1">
                <a:solidFill>
                  <a:srgbClr val="FFFFFF"/>
                </a:solidFill>
                <a:latin typeface="+mj-lt"/>
              </a:rPr>
              <a:t>çocuklar</a:t>
            </a:r>
            <a:r>
              <a:rPr lang="en-US" sz="1600" dirty="0">
                <a:solidFill>
                  <a:srgbClr val="FFFFFF"/>
                </a:solidFill>
                <a:latin typeface="+mj-lt"/>
              </a:rPr>
              <a:t> </a:t>
            </a:r>
            <a:r>
              <a:rPr lang="en-US" sz="1600" dirty="0" err="1">
                <a:solidFill>
                  <a:srgbClr val="FFFFFF"/>
                </a:solidFill>
                <a:latin typeface="+mj-lt"/>
              </a:rPr>
              <a:t>için</a:t>
            </a:r>
            <a:r>
              <a:rPr lang="en-US" sz="1600" dirty="0">
                <a:solidFill>
                  <a:srgbClr val="FFFFFF"/>
                </a:solidFill>
                <a:latin typeface="+mj-lt"/>
              </a:rPr>
              <a:t> </a:t>
            </a:r>
            <a:r>
              <a:rPr lang="en-US" sz="1600" dirty="0" err="1">
                <a:solidFill>
                  <a:srgbClr val="FFFFFF"/>
                </a:solidFill>
                <a:latin typeface="+mj-lt"/>
              </a:rPr>
              <a:t>oldukça</a:t>
            </a:r>
            <a:r>
              <a:rPr lang="en-US" sz="1600" dirty="0">
                <a:solidFill>
                  <a:srgbClr val="FFFFFF"/>
                </a:solidFill>
                <a:latin typeface="+mj-lt"/>
              </a:rPr>
              <a:t> </a:t>
            </a:r>
            <a:r>
              <a:rPr lang="en-US" sz="1600" dirty="0" err="1">
                <a:solidFill>
                  <a:srgbClr val="FFFFFF"/>
                </a:solidFill>
                <a:latin typeface="+mj-lt"/>
              </a:rPr>
              <a:t>önemlidir</a:t>
            </a:r>
            <a:r>
              <a:rPr lang="en-US" sz="1600" dirty="0">
                <a:solidFill>
                  <a:srgbClr val="FFFFFF"/>
                </a:solidFill>
                <a:latin typeface="+mj-lt"/>
              </a:rPr>
              <a:t>. </a:t>
            </a:r>
          </a:p>
          <a:p>
            <a:pPr marL="0" indent="0">
              <a:buNone/>
            </a:pPr>
            <a:endParaRPr lang="en-US" sz="1600" dirty="0">
              <a:solidFill>
                <a:srgbClr val="FFFFFF"/>
              </a:solidFill>
              <a:latin typeface="+mj-lt"/>
            </a:endParaRPr>
          </a:p>
          <a:p>
            <a:pPr marL="0" indent="0">
              <a:buNone/>
            </a:pPr>
            <a:r>
              <a:rPr lang="en-US" sz="1600" dirty="0">
                <a:solidFill>
                  <a:srgbClr val="FFFFFF"/>
                </a:solidFill>
                <a:latin typeface="+mj-lt"/>
              </a:rPr>
              <a:t>• </a:t>
            </a:r>
            <a:r>
              <a:rPr lang="en-US" sz="1600" dirty="0" err="1">
                <a:solidFill>
                  <a:srgbClr val="FFFFFF"/>
                </a:solidFill>
                <a:latin typeface="+mj-lt"/>
              </a:rPr>
              <a:t>Kendi</a:t>
            </a:r>
            <a:r>
              <a:rPr lang="en-US" sz="1600" dirty="0">
                <a:solidFill>
                  <a:srgbClr val="FFFFFF"/>
                </a:solidFill>
                <a:latin typeface="+mj-lt"/>
              </a:rPr>
              <a:t> </a:t>
            </a:r>
            <a:r>
              <a:rPr lang="en-US" sz="1600" dirty="0" err="1">
                <a:solidFill>
                  <a:srgbClr val="FFFFFF"/>
                </a:solidFill>
                <a:latin typeface="+mj-lt"/>
              </a:rPr>
              <a:t>kurumumuzda</a:t>
            </a:r>
            <a:r>
              <a:rPr lang="en-US" sz="1600" dirty="0">
                <a:solidFill>
                  <a:srgbClr val="FFFFFF"/>
                </a:solidFill>
                <a:latin typeface="+mj-lt"/>
              </a:rPr>
              <a:t> </a:t>
            </a:r>
            <a:r>
              <a:rPr lang="en-US" sz="1600" dirty="0" err="1">
                <a:solidFill>
                  <a:srgbClr val="FFFFFF"/>
                </a:solidFill>
                <a:latin typeface="+mj-lt"/>
              </a:rPr>
              <a:t>çocuk</a:t>
            </a:r>
            <a:r>
              <a:rPr lang="en-US" sz="1600" dirty="0">
                <a:solidFill>
                  <a:srgbClr val="FFFFFF"/>
                </a:solidFill>
                <a:latin typeface="+mj-lt"/>
              </a:rPr>
              <a:t> </a:t>
            </a:r>
            <a:r>
              <a:rPr lang="en-US" sz="1600" dirty="0" err="1">
                <a:solidFill>
                  <a:srgbClr val="FFFFFF"/>
                </a:solidFill>
                <a:latin typeface="+mj-lt"/>
              </a:rPr>
              <a:t>işçi</a:t>
            </a:r>
            <a:r>
              <a:rPr lang="en-US" sz="1600" dirty="0">
                <a:solidFill>
                  <a:srgbClr val="FFFFFF"/>
                </a:solidFill>
                <a:latin typeface="+mj-lt"/>
              </a:rPr>
              <a:t> </a:t>
            </a:r>
            <a:r>
              <a:rPr lang="en-US" sz="1600" dirty="0" err="1">
                <a:solidFill>
                  <a:srgbClr val="FFFFFF"/>
                </a:solidFill>
                <a:latin typeface="+mj-lt"/>
              </a:rPr>
              <a:t>çalıştırılmasına</a:t>
            </a:r>
            <a:r>
              <a:rPr lang="en-US" sz="1600" dirty="0">
                <a:solidFill>
                  <a:srgbClr val="FFFFFF"/>
                </a:solidFill>
                <a:latin typeface="+mj-lt"/>
              </a:rPr>
              <a:t> </a:t>
            </a:r>
            <a:r>
              <a:rPr lang="en-US" sz="1600" dirty="0" err="1">
                <a:solidFill>
                  <a:srgbClr val="FFFFFF"/>
                </a:solidFill>
                <a:latin typeface="+mj-lt"/>
              </a:rPr>
              <a:t>izin</a:t>
            </a:r>
            <a:r>
              <a:rPr lang="en-US" sz="1600" dirty="0">
                <a:solidFill>
                  <a:srgbClr val="FFFFFF"/>
                </a:solidFill>
                <a:latin typeface="+mj-lt"/>
              </a:rPr>
              <a:t> </a:t>
            </a:r>
            <a:r>
              <a:rPr lang="en-US" sz="1600" dirty="0" err="1">
                <a:solidFill>
                  <a:srgbClr val="FFFFFF"/>
                </a:solidFill>
                <a:latin typeface="+mj-lt"/>
              </a:rPr>
              <a:t>vermez</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en-US" sz="1600" dirty="0" err="1">
                <a:solidFill>
                  <a:srgbClr val="FFFFFF"/>
                </a:solidFill>
                <a:latin typeface="+mj-lt"/>
              </a:rPr>
              <a:t>çözüm</a:t>
            </a:r>
            <a:r>
              <a:rPr lang="en-US" sz="1600" dirty="0">
                <a:solidFill>
                  <a:srgbClr val="FFFFFF"/>
                </a:solidFill>
                <a:latin typeface="+mj-lt"/>
              </a:rPr>
              <a:t> </a:t>
            </a:r>
            <a:r>
              <a:rPr lang="en-US" sz="1600" dirty="0" err="1">
                <a:solidFill>
                  <a:srgbClr val="FFFFFF"/>
                </a:solidFill>
                <a:latin typeface="+mj-lt"/>
              </a:rPr>
              <a:t>ortaklarımızdan</a:t>
            </a:r>
            <a:r>
              <a:rPr lang="en-US" sz="1600" dirty="0">
                <a:solidFill>
                  <a:srgbClr val="FFFFFF"/>
                </a:solidFill>
                <a:latin typeface="+mj-lt"/>
              </a:rPr>
              <a:t> da </a:t>
            </a:r>
            <a:r>
              <a:rPr lang="en-US" sz="1600" dirty="0" err="1">
                <a:solidFill>
                  <a:srgbClr val="FFFFFF"/>
                </a:solidFill>
                <a:latin typeface="+mj-lt"/>
              </a:rPr>
              <a:t>aynı</a:t>
            </a:r>
            <a:r>
              <a:rPr lang="en-US" sz="1600" dirty="0">
                <a:solidFill>
                  <a:srgbClr val="FFFFFF"/>
                </a:solidFill>
                <a:latin typeface="+mj-lt"/>
              </a:rPr>
              <a:t> </a:t>
            </a:r>
            <a:r>
              <a:rPr lang="en-US" sz="1600" dirty="0" err="1">
                <a:solidFill>
                  <a:srgbClr val="FFFFFF"/>
                </a:solidFill>
                <a:latin typeface="+mj-lt"/>
              </a:rPr>
              <a:t>hassasiyeti</a:t>
            </a:r>
            <a:r>
              <a:rPr lang="en-US" sz="1600" dirty="0">
                <a:solidFill>
                  <a:srgbClr val="FFFFFF"/>
                </a:solidFill>
                <a:latin typeface="+mj-lt"/>
              </a:rPr>
              <a:t> </a:t>
            </a:r>
            <a:r>
              <a:rPr lang="en-US" sz="1600" dirty="0" err="1">
                <a:solidFill>
                  <a:srgbClr val="FFFFFF"/>
                </a:solidFill>
                <a:latin typeface="+mj-lt"/>
              </a:rPr>
              <a:t>bekleriz</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Çocukların</a:t>
            </a:r>
            <a:r>
              <a:rPr lang="en-US" sz="1600" dirty="0">
                <a:solidFill>
                  <a:srgbClr val="FFFFFF"/>
                </a:solidFill>
                <a:latin typeface="+mj-lt"/>
              </a:rPr>
              <a:t> </a:t>
            </a:r>
            <a:r>
              <a:rPr lang="en-US" sz="1600" dirty="0" err="1">
                <a:solidFill>
                  <a:srgbClr val="FFFFFF"/>
                </a:solidFill>
                <a:latin typeface="+mj-lt"/>
              </a:rPr>
              <a:t>katıldıkları</a:t>
            </a:r>
            <a:r>
              <a:rPr lang="en-US" sz="1600" dirty="0">
                <a:solidFill>
                  <a:srgbClr val="FFFFFF"/>
                </a:solidFill>
                <a:latin typeface="+mj-lt"/>
              </a:rPr>
              <a:t> </a:t>
            </a:r>
            <a:r>
              <a:rPr lang="en-US" sz="1600" dirty="0" err="1">
                <a:solidFill>
                  <a:srgbClr val="FFFFFF"/>
                </a:solidFill>
                <a:latin typeface="+mj-lt"/>
              </a:rPr>
              <a:t>aktivitelerde</a:t>
            </a:r>
            <a:r>
              <a:rPr lang="en-US" sz="1600" dirty="0">
                <a:solidFill>
                  <a:srgbClr val="FFFFFF"/>
                </a:solidFill>
                <a:latin typeface="+mj-lt"/>
              </a:rPr>
              <a:t> </a:t>
            </a:r>
            <a:r>
              <a:rPr lang="en-US" sz="1600" dirty="0" err="1">
                <a:solidFill>
                  <a:srgbClr val="FFFFFF"/>
                </a:solidFill>
                <a:latin typeface="+mj-lt"/>
              </a:rPr>
              <a:t>ailelerinin</a:t>
            </a:r>
            <a:r>
              <a:rPr lang="en-US" sz="1600" dirty="0">
                <a:solidFill>
                  <a:srgbClr val="FFFFFF"/>
                </a:solidFill>
                <a:latin typeface="+mj-lt"/>
              </a:rPr>
              <a:t> </a:t>
            </a:r>
            <a:r>
              <a:rPr lang="en-US" sz="1600" dirty="0" err="1">
                <a:solidFill>
                  <a:srgbClr val="FFFFFF"/>
                </a:solidFill>
                <a:latin typeface="+mj-lt"/>
              </a:rPr>
              <a:t>ve</a:t>
            </a:r>
            <a:r>
              <a:rPr lang="en-US" sz="1600" dirty="0">
                <a:solidFill>
                  <a:srgbClr val="FFFFFF"/>
                </a:solidFill>
                <a:latin typeface="+mj-lt"/>
              </a:rPr>
              <a:t> </a:t>
            </a:r>
            <a:r>
              <a:rPr lang="tr-TR" sz="1600" dirty="0">
                <a:solidFill>
                  <a:srgbClr val="FFFFFF"/>
                </a:solidFill>
                <a:latin typeface="+mj-lt"/>
              </a:rPr>
              <a:t>personellerimizin</a:t>
            </a:r>
            <a:r>
              <a:rPr lang="en-US" sz="1600" dirty="0">
                <a:solidFill>
                  <a:srgbClr val="FFFFFF"/>
                </a:solidFill>
                <a:latin typeface="+mj-lt"/>
              </a:rPr>
              <a:t> </a:t>
            </a:r>
            <a:r>
              <a:rPr lang="en-US" sz="1600" dirty="0" err="1">
                <a:solidFill>
                  <a:srgbClr val="FFFFFF"/>
                </a:solidFill>
                <a:latin typeface="+mj-lt"/>
              </a:rPr>
              <a:t>gözetimi</a:t>
            </a:r>
            <a:r>
              <a:rPr lang="en-US" sz="1600" dirty="0">
                <a:solidFill>
                  <a:srgbClr val="FFFFFF"/>
                </a:solidFill>
                <a:latin typeface="+mj-lt"/>
              </a:rPr>
              <a:t> </a:t>
            </a:r>
            <a:r>
              <a:rPr lang="en-US" sz="1600" dirty="0" err="1">
                <a:solidFill>
                  <a:srgbClr val="FFFFFF"/>
                </a:solidFill>
                <a:latin typeface="+mj-lt"/>
              </a:rPr>
              <a:t>altında</a:t>
            </a:r>
            <a:r>
              <a:rPr lang="en-US" sz="1600" dirty="0">
                <a:solidFill>
                  <a:srgbClr val="FFFFFF"/>
                </a:solidFill>
                <a:latin typeface="+mj-lt"/>
              </a:rPr>
              <a:t> </a:t>
            </a:r>
            <a:r>
              <a:rPr lang="en-US" sz="1600" dirty="0" err="1">
                <a:solidFill>
                  <a:srgbClr val="FFFFFF"/>
                </a:solidFill>
                <a:latin typeface="+mj-lt"/>
              </a:rPr>
              <a:t>olduklarından</a:t>
            </a:r>
            <a:r>
              <a:rPr lang="en-US" sz="1600" dirty="0">
                <a:solidFill>
                  <a:srgbClr val="FFFFFF"/>
                </a:solidFill>
                <a:latin typeface="+mj-lt"/>
              </a:rPr>
              <a:t> </a:t>
            </a:r>
            <a:r>
              <a:rPr lang="en-US" sz="1600" dirty="0" err="1">
                <a:solidFill>
                  <a:srgbClr val="FFFFFF"/>
                </a:solidFill>
                <a:latin typeface="+mj-lt"/>
              </a:rPr>
              <a:t>emin</a:t>
            </a:r>
            <a:r>
              <a:rPr lang="en-US" sz="1600" dirty="0">
                <a:solidFill>
                  <a:srgbClr val="FFFFFF"/>
                </a:solidFill>
                <a:latin typeface="+mj-lt"/>
              </a:rPr>
              <a:t> </a:t>
            </a:r>
            <a:r>
              <a:rPr lang="en-US" sz="1600" dirty="0" err="1">
                <a:solidFill>
                  <a:srgbClr val="FFFFFF"/>
                </a:solidFill>
                <a:latin typeface="+mj-lt"/>
              </a:rPr>
              <a:t>oluruz</a:t>
            </a:r>
            <a:r>
              <a:rPr lang="en-US" sz="1600" dirty="0">
                <a:solidFill>
                  <a:srgbClr val="FFFFFF"/>
                </a:solidFill>
                <a:latin typeface="+mj-lt"/>
              </a:rPr>
              <a:t>. </a:t>
            </a:r>
          </a:p>
          <a:p>
            <a:pPr marL="0" indent="0">
              <a:buNone/>
            </a:pPr>
            <a:r>
              <a:rPr lang="en-US" sz="1600" dirty="0">
                <a:solidFill>
                  <a:srgbClr val="FFFFFF"/>
                </a:solidFill>
                <a:latin typeface="+mj-lt"/>
              </a:rPr>
              <a:t>• </a:t>
            </a:r>
            <a:r>
              <a:rPr lang="en-US" sz="1600" dirty="0" err="1">
                <a:solidFill>
                  <a:srgbClr val="FFFFFF"/>
                </a:solidFill>
                <a:latin typeface="+mj-lt"/>
              </a:rPr>
              <a:t>Çocuk</a:t>
            </a:r>
            <a:r>
              <a:rPr lang="en-US" sz="1600" dirty="0">
                <a:solidFill>
                  <a:srgbClr val="FFFFFF"/>
                </a:solidFill>
                <a:latin typeface="+mj-lt"/>
              </a:rPr>
              <a:t> </a:t>
            </a:r>
            <a:r>
              <a:rPr lang="en-US" sz="1600" dirty="0" err="1">
                <a:solidFill>
                  <a:srgbClr val="FFFFFF"/>
                </a:solidFill>
                <a:latin typeface="+mj-lt"/>
              </a:rPr>
              <a:t>haklarının</a:t>
            </a:r>
            <a:r>
              <a:rPr lang="en-US" sz="1600" dirty="0">
                <a:solidFill>
                  <a:srgbClr val="FFFFFF"/>
                </a:solidFill>
                <a:latin typeface="+mj-lt"/>
              </a:rPr>
              <a:t> </a:t>
            </a:r>
            <a:r>
              <a:rPr lang="en-US" sz="1600" dirty="0" err="1">
                <a:solidFill>
                  <a:srgbClr val="FFFFFF"/>
                </a:solidFill>
                <a:latin typeface="+mj-lt"/>
              </a:rPr>
              <a:t>korunması</a:t>
            </a:r>
            <a:r>
              <a:rPr lang="en-US" sz="1600" dirty="0">
                <a:solidFill>
                  <a:srgbClr val="FFFFFF"/>
                </a:solidFill>
                <a:latin typeface="+mj-lt"/>
              </a:rPr>
              <a:t> </a:t>
            </a:r>
            <a:r>
              <a:rPr lang="en-US" sz="1600" dirty="0" err="1">
                <a:solidFill>
                  <a:srgbClr val="FFFFFF"/>
                </a:solidFill>
                <a:latin typeface="+mj-lt"/>
              </a:rPr>
              <a:t>konusunda</a:t>
            </a:r>
            <a:r>
              <a:rPr lang="en-US" sz="1600" dirty="0">
                <a:solidFill>
                  <a:srgbClr val="FFFFFF"/>
                </a:solidFill>
                <a:latin typeface="+mj-lt"/>
              </a:rPr>
              <a:t> </a:t>
            </a:r>
            <a:r>
              <a:rPr lang="en-US" sz="1600" dirty="0" err="1">
                <a:solidFill>
                  <a:srgbClr val="FFFFFF"/>
                </a:solidFill>
                <a:latin typeface="+mj-lt"/>
              </a:rPr>
              <a:t>farkındalık</a:t>
            </a:r>
            <a:r>
              <a:rPr lang="en-US" sz="1600" dirty="0">
                <a:solidFill>
                  <a:srgbClr val="FFFFFF"/>
                </a:solidFill>
                <a:latin typeface="+mj-lt"/>
              </a:rPr>
              <a:t> </a:t>
            </a:r>
            <a:r>
              <a:rPr lang="en-US" sz="1600" dirty="0" err="1">
                <a:solidFill>
                  <a:srgbClr val="FFFFFF"/>
                </a:solidFill>
                <a:latin typeface="+mj-lt"/>
              </a:rPr>
              <a:t>yaratmak</a:t>
            </a:r>
            <a:r>
              <a:rPr lang="en-US" sz="1600" dirty="0">
                <a:solidFill>
                  <a:srgbClr val="FFFFFF"/>
                </a:solidFill>
                <a:latin typeface="+mj-lt"/>
              </a:rPr>
              <a:t> </a:t>
            </a:r>
            <a:r>
              <a:rPr lang="en-US" sz="1600" dirty="0" err="1">
                <a:solidFill>
                  <a:srgbClr val="FFFFFF"/>
                </a:solidFill>
                <a:latin typeface="+mj-lt"/>
              </a:rPr>
              <a:t>adına</a:t>
            </a:r>
            <a:r>
              <a:rPr lang="en-US" sz="1600" dirty="0">
                <a:solidFill>
                  <a:srgbClr val="FFFFFF"/>
                </a:solidFill>
                <a:latin typeface="+mj-lt"/>
              </a:rPr>
              <a:t> </a:t>
            </a:r>
            <a:r>
              <a:rPr lang="tr-TR" sz="1600" dirty="0">
                <a:solidFill>
                  <a:srgbClr val="FFFFFF"/>
                </a:solidFill>
                <a:latin typeface="+mj-lt"/>
              </a:rPr>
              <a:t>aktiviteler düzenleriz.</a:t>
            </a:r>
            <a:endParaRPr lang="en-US" sz="1600" dirty="0">
              <a:solidFill>
                <a:srgbClr val="FFFFFF"/>
              </a:solidFill>
              <a:latin typeface="+mj-lt"/>
            </a:endParaRPr>
          </a:p>
          <a:p>
            <a:pPr marL="0" indent="0">
              <a:buNone/>
            </a:pPr>
            <a:r>
              <a:rPr lang="en-US" sz="1600" dirty="0">
                <a:solidFill>
                  <a:srgbClr val="FFFFFF"/>
                </a:solidFill>
                <a:latin typeface="+mj-lt"/>
              </a:rPr>
              <a:t>• </a:t>
            </a:r>
            <a:r>
              <a:rPr lang="en-US" sz="1600" dirty="0" err="1">
                <a:solidFill>
                  <a:srgbClr val="FFFFFF"/>
                </a:solidFill>
                <a:latin typeface="+mj-lt"/>
              </a:rPr>
              <a:t>Çocuklar</a:t>
            </a:r>
            <a:r>
              <a:rPr lang="en-US" sz="1600" dirty="0">
                <a:solidFill>
                  <a:srgbClr val="FFFFFF"/>
                </a:solidFill>
                <a:latin typeface="+mj-lt"/>
              </a:rPr>
              <a:t> </a:t>
            </a:r>
            <a:r>
              <a:rPr lang="en-US" sz="1600" dirty="0" err="1">
                <a:solidFill>
                  <a:srgbClr val="FFFFFF"/>
                </a:solidFill>
                <a:latin typeface="+mj-lt"/>
              </a:rPr>
              <a:t>ile</a:t>
            </a:r>
            <a:r>
              <a:rPr lang="en-US" sz="1600" dirty="0">
                <a:solidFill>
                  <a:srgbClr val="FFFFFF"/>
                </a:solidFill>
                <a:latin typeface="+mj-lt"/>
              </a:rPr>
              <a:t> </a:t>
            </a:r>
            <a:r>
              <a:rPr lang="en-US" sz="1600" dirty="0" err="1">
                <a:solidFill>
                  <a:srgbClr val="FFFFFF"/>
                </a:solidFill>
                <a:latin typeface="+mj-lt"/>
              </a:rPr>
              <a:t>ilgili</a:t>
            </a:r>
            <a:r>
              <a:rPr lang="en-US" sz="1600" dirty="0">
                <a:solidFill>
                  <a:srgbClr val="FFFFFF"/>
                </a:solidFill>
                <a:latin typeface="+mj-lt"/>
              </a:rPr>
              <a:t> </a:t>
            </a:r>
            <a:r>
              <a:rPr lang="en-US" sz="1600" dirty="0" err="1">
                <a:solidFill>
                  <a:srgbClr val="FFFFFF"/>
                </a:solidFill>
                <a:latin typeface="+mj-lt"/>
              </a:rPr>
              <a:t>şüpheli</a:t>
            </a:r>
            <a:r>
              <a:rPr lang="en-US" sz="1600" dirty="0">
                <a:solidFill>
                  <a:srgbClr val="FFFFFF"/>
                </a:solidFill>
                <a:latin typeface="+mj-lt"/>
              </a:rPr>
              <a:t> </a:t>
            </a:r>
            <a:r>
              <a:rPr lang="en-US" sz="1600" dirty="0" err="1">
                <a:solidFill>
                  <a:srgbClr val="FFFFFF"/>
                </a:solidFill>
                <a:latin typeface="+mj-lt"/>
              </a:rPr>
              <a:t>eylemlere</a:t>
            </a:r>
            <a:r>
              <a:rPr lang="en-US" sz="1600" dirty="0">
                <a:solidFill>
                  <a:srgbClr val="FFFFFF"/>
                </a:solidFill>
                <a:latin typeface="+mj-lt"/>
              </a:rPr>
              <a:t> </a:t>
            </a:r>
            <a:r>
              <a:rPr lang="en-US" sz="1600" dirty="0" err="1">
                <a:solidFill>
                  <a:srgbClr val="FFFFFF"/>
                </a:solidFill>
                <a:latin typeface="+mj-lt"/>
              </a:rPr>
              <a:t>şahit</a:t>
            </a:r>
            <a:r>
              <a:rPr lang="en-US" sz="1600" dirty="0">
                <a:solidFill>
                  <a:srgbClr val="FFFFFF"/>
                </a:solidFill>
                <a:latin typeface="+mj-lt"/>
              </a:rPr>
              <a:t> </a:t>
            </a:r>
            <a:r>
              <a:rPr lang="en-US" sz="1600" dirty="0" err="1">
                <a:solidFill>
                  <a:srgbClr val="FFFFFF"/>
                </a:solidFill>
                <a:latin typeface="+mj-lt"/>
              </a:rPr>
              <a:t>olduğumuzda</a:t>
            </a:r>
            <a:r>
              <a:rPr lang="en-US" sz="1600" dirty="0">
                <a:solidFill>
                  <a:srgbClr val="FFFFFF"/>
                </a:solidFill>
                <a:latin typeface="+mj-lt"/>
              </a:rPr>
              <a:t> </a:t>
            </a:r>
            <a:r>
              <a:rPr lang="en-US" sz="1600" dirty="0" err="1">
                <a:solidFill>
                  <a:srgbClr val="FFFFFF"/>
                </a:solidFill>
                <a:latin typeface="+mj-lt"/>
              </a:rPr>
              <a:t>öncelikle</a:t>
            </a:r>
            <a:r>
              <a:rPr lang="en-US" sz="1600" dirty="0">
                <a:solidFill>
                  <a:srgbClr val="FFFFFF"/>
                </a:solidFill>
                <a:latin typeface="+mj-lt"/>
              </a:rPr>
              <a:t> </a:t>
            </a:r>
            <a:r>
              <a:rPr lang="en-US" sz="1600" dirty="0" err="1">
                <a:solidFill>
                  <a:srgbClr val="FFFFFF"/>
                </a:solidFill>
                <a:latin typeface="+mj-lt"/>
              </a:rPr>
              <a:t>kurum</a:t>
            </a:r>
            <a:r>
              <a:rPr lang="en-US" sz="1600" dirty="0">
                <a:solidFill>
                  <a:srgbClr val="FFFFFF"/>
                </a:solidFill>
                <a:latin typeface="+mj-lt"/>
              </a:rPr>
              <a:t> </a:t>
            </a:r>
            <a:r>
              <a:rPr lang="en-US" sz="1600" dirty="0" err="1">
                <a:solidFill>
                  <a:srgbClr val="FFFFFF"/>
                </a:solidFill>
                <a:latin typeface="+mj-lt"/>
              </a:rPr>
              <a:t>yönetimine</a:t>
            </a:r>
            <a:r>
              <a:rPr lang="en-US" sz="1600" dirty="0">
                <a:solidFill>
                  <a:srgbClr val="FFFFFF"/>
                </a:solidFill>
                <a:latin typeface="+mj-lt"/>
              </a:rPr>
              <a:t> </a:t>
            </a:r>
            <a:r>
              <a:rPr lang="en-US" sz="1600" dirty="0" err="1">
                <a:solidFill>
                  <a:srgbClr val="FFFFFF"/>
                </a:solidFill>
                <a:latin typeface="+mj-lt"/>
              </a:rPr>
              <a:t>bilgi</a:t>
            </a:r>
            <a:r>
              <a:rPr lang="en-US" sz="1600" dirty="0">
                <a:solidFill>
                  <a:srgbClr val="FFFFFF"/>
                </a:solidFill>
                <a:latin typeface="+mj-lt"/>
              </a:rPr>
              <a:t> </a:t>
            </a:r>
            <a:r>
              <a:rPr lang="en-US" sz="1600" dirty="0" err="1">
                <a:solidFill>
                  <a:srgbClr val="FFFFFF"/>
                </a:solidFill>
                <a:latin typeface="+mj-lt"/>
              </a:rPr>
              <a:t>verir</a:t>
            </a:r>
            <a:r>
              <a:rPr lang="en-US" sz="1600" dirty="0">
                <a:solidFill>
                  <a:srgbClr val="FFFFFF"/>
                </a:solidFill>
                <a:latin typeface="+mj-lt"/>
              </a:rPr>
              <a:t>, </a:t>
            </a:r>
            <a:r>
              <a:rPr lang="en-US" sz="1600" dirty="0" err="1">
                <a:solidFill>
                  <a:srgbClr val="FFFFFF"/>
                </a:solidFill>
                <a:latin typeface="+mj-lt"/>
              </a:rPr>
              <a:t>gerekli</a:t>
            </a:r>
            <a:r>
              <a:rPr lang="en-US" sz="1600" dirty="0">
                <a:solidFill>
                  <a:srgbClr val="FFFFFF"/>
                </a:solidFill>
                <a:latin typeface="+mj-lt"/>
              </a:rPr>
              <a:t> </a:t>
            </a:r>
            <a:r>
              <a:rPr lang="en-US" sz="1600" dirty="0" err="1">
                <a:solidFill>
                  <a:srgbClr val="FFFFFF"/>
                </a:solidFill>
                <a:latin typeface="+mj-lt"/>
              </a:rPr>
              <a:t>görülen</a:t>
            </a:r>
            <a:r>
              <a:rPr lang="en-US" sz="1600" dirty="0">
                <a:solidFill>
                  <a:srgbClr val="FFFFFF"/>
                </a:solidFill>
                <a:latin typeface="+mj-lt"/>
              </a:rPr>
              <a:t> </a:t>
            </a:r>
            <a:r>
              <a:rPr lang="en-US" sz="1600" dirty="0" err="1">
                <a:solidFill>
                  <a:srgbClr val="FFFFFF"/>
                </a:solidFill>
                <a:latin typeface="+mj-lt"/>
              </a:rPr>
              <a:t>durumlarda</a:t>
            </a:r>
            <a:r>
              <a:rPr lang="en-US" sz="1600" dirty="0">
                <a:solidFill>
                  <a:srgbClr val="FFFFFF"/>
                </a:solidFill>
                <a:latin typeface="+mj-lt"/>
              </a:rPr>
              <a:t> </a:t>
            </a:r>
            <a:r>
              <a:rPr lang="en-US" sz="1600" dirty="0" err="1">
                <a:solidFill>
                  <a:srgbClr val="FFFFFF"/>
                </a:solidFill>
                <a:latin typeface="+mj-lt"/>
              </a:rPr>
              <a:t>resmi</a:t>
            </a:r>
            <a:r>
              <a:rPr lang="en-US" sz="1600" dirty="0">
                <a:solidFill>
                  <a:srgbClr val="FFFFFF"/>
                </a:solidFill>
                <a:latin typeface="+mj-lt"/>
              </a:rPr>
              <a:t> </a:t>
            </a:r>
            <a:r>
              <a:rPr lang="en-US" sz="1600" dirty="0" err="1">
                <a:solidFill>
                  <a:srgbClr val="FFFFFF"/>
                </a:solidFill>
                <a:latin typeface="+mj-lt"/>
              </a:rPr>
              <a:t>kuruluşlardan</a:t>
            </a:r>
            <a:r>
              <a:rPr lang="en-US" sz="1600" dirty="0">
                <a:solidFill>
                  <a:srgbClr val="FFFFFF"/>
                </a:solidFill>
                <a:latin typeface="+mj-lt"/>
              </a:rPr>
              <a:t> </a:t>
            </a:r>
            <a:r>
              <a:rPr lang="en-US" sz="1600" dirty="0" err="1">
                <a:solidFill>
                  <a:srgbClr val="FFFFFF"/>
                </a:solidFill>
                <a:latin typeface="+mj-lt"/>
              </a:rPr>
              <a:t>yardım</a:t>
            </a:r>
            <a:r>
              <a:rPr lang="en-US" sz="1600" dirty="0">
                <a:solidFill>
                  <a:srgbClr val="FFFFFF"/>
                </a:solidFill>
                <a:latin typeface="+mj-lt"/>
              </a:rPr>
              <a:t> </a:t>
            </a:r>
            <a:r>
              <a:rPr lang="en-US" sz="1600" dirty="0" err="1">
                <a:solidFill>
                  <a:srgbClr val="FFFFFF"/>
                </a:solidFill>
                <a:latin typeface="+mj-lt"/>
              </a:rPr>
              <a:t>isteriz</a:t>
            </a:r>
            <a:r>
              <a:rPr lang="en-US" sz="1600" dirty="0">
                <a:solidFill>
                  <a:srgbClr val="FFFFFF"/>
                </a:solidFill>
                <a:latin typeface="+mj-lt"/>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7212879" cy="6858000"/>
          </a:xfrm>
          <a:prstGeom prst="rect">
            <a:avLst/>
          </a:prstGeom>
        </p:spPr>
      </p:pic>
    </p:spTree>
    <p:extLst>
      <p:ext uri="{BB962C8B-B14F-4D97-AF65-F5344CB8AC3E}">
        <p14:creationId xmlns:p14="http://schemas.microsoft.com/office/powerpoint/2010/main" val="234681859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TotalTime>
  <Words>1178</Words>
  <Application>Microsoft Office PowerPoint</Application>
  <PresentationFormat>Geniş ekran</PresentationFormat>
  <Paragraphs>80</Paragraphs>
  <Slides>14</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calibri</vt:lpstr>
      <vt:lpstr>calibri</vt:lpstr>
      <vt:lpstr>Calibri Light</vt:lpstr>
      <vt:lpstr>Microsoft Sans Serif</vt:lpstr>
      <vt:lpstr>Office Theme</vt:lpstr>
      <vt:lpstr>TROY PORT OTEL SÜRÜDÜRÜLEBİLİRLİK RAPORU</vt:lpstr>
      <vt:lpstr>           İÇİNDEKİLER  1. HAKKIMIZDA 2. HİZMETLERİMİZ  3. POLİTİKALARIMIZ       * Sürdürülebilirlik             *Satın Alma         *Çevre Koruma ve Atık Yönetimi         *Enerji Verimliliği          *Çocuk Hakları           *Kadın Hakları ve Cinsiyet Eşitliği                     5. ÇEVRE DOSTU UYGULAMALAR           6. SÜRDÜRÜLEBİLİRLİK YÖNETİM EKİBİ                     7. PERSONEL VE ÇALIŞMA HAYATI      8. SOSYAL SORUMLULUK   </vt:lpstr>
      <vt:lpstr>HAKKIMIZDA  TUNA OTEL ALAEDİN MAH.KORE KAHRAMANLAR CAD.NO:59 GELİBOLU/ÇANAKKALE ADRESİNDE HİZMET VERMEKTEDİR.      TUNA OTEL 12 ODA 24 YATAK 50 KİŞİLİK YARI AÇIK YEMEK ALANI 60 KİŞİLİK YARI AÇIK YEMEK ALANI,20 KİŞİLİK AÇIK YEMEK ALANI,HAVUR BAR,LOBİ BAR,AÇIK YÜZME HAVUZU KAPASİTESİYLE HİZMET VERMEKTEDİR.      </vt:lpstr>
      <vt:lpstr>PowerPoint Sunusu</vt:lpstr>
      <vt:lpstr>POLİTİKALARIMIZ </vt:lpstr>
      <vt:lpstr>POLİTİKALARIMIZ </vt:lpstr>
      <vt:lpstr>POLİTİKALARIMIZ </vt:lpstr>
      <vt:lpstr>POLİTİKALARIMIZ </vt:lpstr>
      <vt:lpstr>POLİTİKALARIMIZ </vt:lpstr>
      <vt:lpstr>POLİTİKALARIMIZ </vt:lpstr>
      <vt:lpstr>ÇEVRE DOSTU UYGULAMALAR </vt:lpstr>
      <vt:lpstr>                                      SÜRDÜRÜLEBİLİRLİK YÖNETİM EKİBİ   </vt:lpstr>
      <vt:lpstr>PERSONEL VE ÇALIŞMA HAYATI  Tunaıotel 5 bayan ve 2 erkek  personelle hizmet vermekte olup bayan personel oranı %70 seviyesindedir.   Çalışanların yaş ortalaması 33 olup  yerel halktan istihdam etmektedir.  Personeller Sürdürülebilir Turizm, Atık Yönetimi ,Oryantasyon,İSG ve Hijyen eğitimlerini tamamlamışlardır.   İş kanunu hükümlerince gerekli tüm yasal şartlar titizlikle uygulanmaktadır. </vt:lpstr>
      <vt:lpstr>   SOSYAL SORUMLULUK   Yerel halkın kalkınmasına yönelik, tüm alışverişler yerel halktan yapılmaktadır.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Barbaros OZDEMIR</dc:creator>
  <cp:keywords>Kurum İçi, Kişisel Veri İçermez</cp:keywords>
  <cp:lastModifiedBy>barkın kaluç</cp:lastModifiedBy>
  <cp:revision>214</cp:revision>
  <dcterms:created xsi:type="dcterms:W3CDTF">2022-01-13T16:03:17Z</dcterms:created>
  <dcterms:modified xsi:type="dcterms:W3CDTF">2024-11-21T12:41:18Z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c8d56b50-7cf7-45fd-845c-68d8e770a680</vt:lpwstr>
  </property>
  <property fmtid="{D5CDD505-2E9C-101B-9397-08002B2CF9AE}" pid="3" name="Classification">
    <vt:lpwstr>KI466788df7ee82094d8cd</vt:lpwstr>
  </property>
  <property fmtid="{D5CDD505-2E9C-101B-9397-08002B2CF9AE}" pid="4" name="KVKK">
    <vt:lpwstr>KY4b8994c42c0d5fe6953e</vt:lpwstr>
  </property>
</Properties>
</file>